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23" r:id="rId2"/>
    <p:sldId id="256" r:id="rId3"/>
    <p:sldId id="324" r:id="rId4"/>
    <p:sldId id="325" r:id="rId5"/>
    <p:sldId id="330" r:id="rId6"/>
    <p:sldId id="355" r:id="rId7"/>
    <p:sldId id="326" r:id="rId8"/>
    <p:sldId id="327" r:id="rId9"/>
    <p:sldId id="328" r:id="rId10"/>
    <p:sldId id="329" r:id="rId11"/>
    <p:sldId id="331" r:id="rId12"/>
    <p:sldId id="356" r:id="rId13"/>
    <p:sldId id="357" r:id="rId14"/>
    <p:sldId id="358" r:id="rId15"/>
    <p:sldId id="340" r:id="rId16"/>
    <p:sldId id="341" r:id="rId17"/>
    <p:sldId id="342" r:id="rId18"/>
    <p:sldId id="359" r:id="rId19"/>
    <p:sldId id="343" r:id="rId20"/>
    <p:sldId id="360" r:id="rId21"/>
    <p:sldId id="345" r:id="rId22"/>
    <p:sldId id="361" r:id="rId23"/>
    <p:sldId id="362" r:id="rId24"/>
    <p:sldId id="344" r:id="rId25"/>
    <p:sldId id="348" r:id="rId26"/>
    <p:sldId id="347" r:id="rId27"/>
    <p:sldId id="349" r:id="rId28"/>
    <p:sldId id="350" r:id="rId29"/>
    <p:sldId id="352" r:id="rId30"/>
    <p:sldId id="314" r:id="rId31"/>
    <p:sldId id="322" r:id="rId32"/>
    <p:sldId id="353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ECEC"/>
    <a:srgbClr val="AFF80C"/>
    <a:srgbClr val="EE6D3A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4" Type="http://schemas.openxmlformats.org/officeDocument/2006/relationships/image" Target="../media/image8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7" Type="http://schemas.openxmlformats.org/officeDocument/2006/relationships/image" Target="../media/image87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6" Type="http://schemas.openxmlformats.org/officeDocument/2006/relationships/image" Target="../media/image84.wmf"/><Relationship Id="rId5" Type="http://schemas.openxmlformats.org/officeDocument/2006/relationships/image" Target="../media/image100.wmf"/><Relationship Id="rId4" Type="http://schemas.openxmlformats.org/officeDocument/2006/relationships/image" Target="../media/image9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6" Type="http://schemas.openxmlformats.org/officeDocument/2006/relationships/image" Target="../media/image106.wmf"/><Relationship Id="rId5" Type="http://schemas.openxmlformats.org/officeDocument/2006/relationships/image" Target="../media/image86.wmf"/><Relationship Id="rId4" Type="http://schemas.openxmlformats.org/officeDocument/2006/relationships/image" Target="../media/image10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wmf"/><Relationship Id="rId3" Type="http://schemas.openxmlformats.org/officeDocument/2006/relationships/image" Target="../media/image108.wmf"/><Relationship Id="rId7" Type="http://schemas.openxmlformats.org/officeDocument/2006/relationships/image" Target="../media/image116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6" Type="http://schemas.openxmlformats.org/officeDocument/2006/relationships/image" Target="../media/image115.wmf"/><Relationship Id="rId5" Type="http://schemas.openxmlformats.org/officeDocument/2006/relationships/image" Target="../media/image114.wmf"/><Relationship Id="rId4" Type="http://schemas.openxmlformats.org/officeDocument/2006/relationships/image" Target="../media/image113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3" Type="http://schemas.openxmlformats.org/officeDocument/2006/relationships/image" Target="../media/image120.wmf"/><Relationship Id="rId7" Type="http://schemas.openxmlformats.org/officeDocument/2006/relationships/image" Target="../media/image124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6" Type="http://schemas.openxmlformats.org/officeDocument/2006/relationships/image" Target="../media/image123.wmf"/><Relationship Id="rId5" Type="http://schemas.openxmlformats.org/officeDocument/2006/relationships/image" Target="../media/image122.wmf"/><Relationship Id="rId4" Type="http://schemas.openxmlformats.org/officeDocument/2006/relationships/image" Target="../media/image121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wmf"/><Relationship Id="rId3" Type="http://schemas.openxmlformats.org/officeDocument/2006/relationships/image" Target="../media/image128.wmf"/><Relationship Id="rId7" Type="http://schemas.openxmlformats.org/officeDocument/2006/relationships/image" Target="../media/image132.wmf"/><Relationship Id="rId2" Type="http://schemas.openxmlformats.org/officeDocument/2006/relationships/image" Target="../media/image127.wmf"/><Relationship Id="rId1" Type="http://schemas.openxmlformats.org/officeDocument/2006/relationships/image" Target="../media/image126.wmf"/><Relationship Id="rId6" Type="http://schemas.openxmlformats.org/officeDocument/2006/relationships/image" Target="../media/image131.wmf"/><Relationship Id="rId5" Type="http://schemas.openxmlformats.org/officeDocument/2006/relationships/image" Target="../media/image130.wmf"/><Relationship Id="rId4" Type="http://schemas.openxmlformats.org/officeDocument/2006/relationships/image" Target="../media/image129.wmf"/><Relationship Id="rId9" Type="http://schemas.openxmlformats.org/officeDocument/2006/relationships/image" Target="../media/image134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3" Type="http://schemas.openxmlformats.org/officeDocument/2006/relationships/image" Target="../media/image137.wmf"/><Relationship Id="rId7" Type="http://schemas.openxmlformats.org/officeDocument/2006/relationships/image" Target="../media/image141.wmf"/><Relationship Id="rId2" Type="http://schemas.openxmlformats.org/officeDocument/2006/relationships/image" Target="../media/image136.wmf"/><Relationship Id="rId1" Type="http://schemas.openxmlformats.org/officeDocument/2006/relationships/image" Target="../media/image135.wmf"/><Relationship Id="rId6" Type="http://schemas.openxmlformats.org/officeDocument/2006/relationships/image" Target="../media/image140.wmf"/><Relationship Id="rId5" Type="http://schemas.openxmlformats.org/officeDocument/2006/relationships/image" Target="../media/image139.wmf"/><Relationship Id="rId10" Type="http://schemas.openxmlformats.org/officeDocument/2006/relationships/image" Target="../media/image144.wmf"/><Relationship Id="rId4" Type="http://schemas.openxmlformats.org/officeDocument/2006/relationships/image" Target="../media/image138.wmf"/><Relationship Id="rId9" Type="http://schemas.openxmlformats.org/officeDocument/2006/relationships/image" Target="../media/image14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8.wmf"/><Relationship Id="rId1" Type="http://schemas.openxmlformats.org/officeDocument/2006/relationships/image" Target="../media/image13.wmf"/><Relationship Id="rId6" Type="http://schemas.openxmlformats.org/officeDocument/2006/relationships/image" Target="../media/image30.wmf"/><Relationship Id="rId5" Type="http://schemas.openxmlformats.org/officeDocument/2006/relationships/image" Target="../media/image22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Relationship Id="rId9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18E3B-D6AC-450F-8AFB-B7E5F616EC0A}" type="datetimeFigureOut">
              <a:rPr lang="en-US" smtClean="0"/>
              <a:t>17/04/2020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25041-0832-49BD-BF86-C8B042A6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92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09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99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66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79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25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07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17/04/2020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9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17/04/2020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2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17/04/2020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5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17/04/2020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3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17/04/2020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9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17/04/2020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2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17/04/2020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0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17/04/2020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0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17/04/2020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2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17/04/2020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5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17/04/2020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6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408A7-D690-41B6-BC9B-ECC20E5E4BF7}" type="datetimeFigureOut">
              <a:rPr lang="en-US" smtClean="0"/>
              <a:t>17/04/2020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image" Target="../media/image49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6.wmf"/><Relationship Id="rId11" Type="http://schemas.openxmlformats.org/officeDocument/2006/relationships/image" Target="../media/image50.png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3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58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7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10" Type="http://schemas.openxmlformats.org/officeDocument/2006/relationships/image" Target="../media/image54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51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5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6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60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68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7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oleObject" Target="../embeddings/oleObject66.bin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7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7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5" Type="http://schemas.openxmlformats.org/officeDocument/2006/relationships/oleObject" Target="../embeddings/oleObject67.bin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7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8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7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86.wmf"/><Relationship Id="rId4" Type="http://schemas.openxmlformats.org/officeDocument/2006/relationships/image" Target="../media/image83.wmf"/><Relationship Id="rId9" Type="http://schemas.openxmlformats.org/officeDocument/2006/relationships/oleObject" Target="../embeddings/oleObject7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oleObject" Target="../embeddings/oleObject82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75.wmf"/><Relationship Id="rId17" Type="http://schemas.openxmlformats.org/officeDocument/2006/relationships/image" Target="../media/image88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7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5" Type="http://schemas.openxmlformats.org/officeDocument/2006/relationships/oleObject" Target="../embeddings/oleObject83.bin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80.bin"/><Relationship Id="rId14" Type="http://schemas.openxmlformats.org/officeDocument/2006/relationships/image" Target="../media/image76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oleObject" Target="../embeddings/oleObject89.bin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9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90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5" Type="http://schemas.openxmlformats.org/officeDocument/2006/relationships/image" Target="../media/image95.png"/><Relationship Id="rId10" Type="http://schemas.openxmlformats.org/officeDocument/2006/relationships/image" Target="../media/image92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94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13" Type="http://schemas.openxmlformats.org/officeDocument/2006/relationships/image" Target="../media/image101.png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12" Type="http://schemas.openxmlformats.org/officeDocument/2006/relationships/image" Target="../media/image10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97.wmf"/><Relationship Id="rId11" Type="http://schemas.openxmlformats.org/officeDocument/2006/relationships/oleObject" Target="../embeddings/oleObject94.bin"/><Relationship Id="rId5" Type="http://schemas.openxmlformats.org/officeDocument/2006/relationships/oleObject" Target="../embeddings/oleObject91.bin"/><Relationship Id="rId15" Type="http://schemas.openxmlformats.org/officeDocument/2006/relationships/image" Target="../media/image84.wmf"/><Relationship Id="rId10" Type="http://schemas.openxmlformats.org/officeDocument/2006/relationships/image" Target="../media/image99.wmf"/><Relationship Id="rId4" Type="http://schemas.openxmlformats.org/officeDocument/2006/relationships/image" Target="../media/image96.wmf"/><Relationship Id="rId9" Type="http://schemas.openxmlformats.org/officeDocument/2006/relationships/oleObject" Target="../embeddings/oleObject93.bin"/><Relationship Id="rId14" Type="http://schemas.openxmlformats.org/officeDocument/2006/relationships/oleObject" Target="../embeddings/oleObject95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13" Type="http://schemas.openxmlformats.org/officeDocument/2006/relationships/oleObject" Target="../embeddings/oleObject101.bin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98.bin"/><Relationship Id="rId12" Type="http://schemas.openxmlformats.org/officeDocument/2006/relationships/image" Target="../media/image8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03.wmf"/><Relationship Id="rId11" Type="http://schemas.openxmlformats.org/officeDocument/2006/relationships/oleObject" Target="../embeddings/oleObject100.bin"/><Relationship Id="rId5" Type="http://schemas.openxmlformats.org/officeDocument/2006/relationships/oleObject" Target="../embeddings/oleObject97.bin"/><Relationship Id="rId15" Type="http://schemas.openxmlformats.org/officeDocument/2006/relationships/image" Target="../media/image107.png"/><Relationship Id="rId10" Type="http://schemas.openxmlformats.org/officeDocument/2006/relationships/image" Target="../media/image105.wmf"/><Relationship Id="rId4" Type="http://schemas.openxmlformats.org/officeDocument/2006/relationships/image" Target="../media/image102.wmf"/><Relationship Id="rId9" Type="http://schemas.openxmlformats.org/officeDocument/2006/relationships/oleObject" Target="../embeddings/oleObject99.bin"/><Relationship Id="rId14" Type="http://schemas.openxmlformats.org/officeDocument/2006/relationships/image" Target="../media/image10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3" Type="http://schemas.openxmlformats.org/officeDocument/2006/relationships/oleObject" Target="../embeddings/oleObject102.bin"/><Relationship Id="rId7" Type="http://schemas.openxmlformats.org/officeDocument/2006/relationships/oleObject" Target="../embeddings/oleObject10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9.wmf"/><Relationship Id="rId5" Type="http://schemas.openxmlformats.org/officeDocument/2006/relationships/oleObject" Target="../embeddings/oleObject103.bin"/><Relationship Id="rId4" Type="http://schemas.openxmlformats.org/officeDocument/2006/relationships/image" Target="../media/image108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13" Type="http://schemas.openxmlformats.org/officeDocument/2006/relationships/oleObject" Target="../embeddings/oleObject110.bin"/><Relationship Id="rId18" Type="http://schemas.openxmlformats.org/officeDocument/2006/relationships/image" Target="../media/image117.wmf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114.wmf"/><Relationship Id="rId17" Type="http://schemas.openxmlformats.org/officeDocument/2006/relationships/oleObject" Target="../embeddings/oleObject1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6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12.wmf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6.bin"/><Relationship Id="rId15" Type="http://schemas.openxmlformats.org/officeDocument/2006/relationships/oleObject" Target="../embeddings/oleObject111.bin"/><Relationship Id="rId10" Type="http://schemas.openxmlformats.org/officeDocument/2006/relationships/image" Target="../media/image113.wmf"/><Relationship Id="rId4" Type="http://schemas.openxmlformats.org/officeDocument/2006/relationships/image" Target="../media/image111.wmf"/><Relationship Id="rId9" Type="http://schemas.openxmlformats.org/officeDocument/2006/relationships/oleObject" Target="../embeddings/oleObject108.bin"/><Relationship Id="rId14" Type="http://schemas.openxmlformats.org/officeDocument/2006/relationships/image" Target="../media/image115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wmf"/><Relationship Id="rId13" Type="http://schemas.openxmlformats.org/officeDocument/2006/relationships/oleObject" Target="../embeddings/oleObject118.bin"/><Relationship Id="rId18" Type="http://schemas.openxmlformats.org/officeDocument/2006/relationships/image" Target="../media/image125.wmf"/><Relationship Id="rId3" Type="http://schemas.openxmlformats.org/officeDocument/2006/relationships/oleObject" Target="../embeddings/oleObject113.bin"/><Relationship Id="rId7" Type="http://schemas.openxmlformats.org/officeDocument/2006/relationships/oleObject" Target="../embeddings/oleObject115.bin"/><Relationship Id="rId12" Type="http://schemas.openxmlformats.org/officeDocument/2006/relationships/image" Target="../media/image122.wmf"/><Relationship Id="rId17" Type="http://schemas.openxmlformats.org/officeDocument/2006/relationships/oleObject" Target="../embeddings/oleObject12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4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19.wmf"/><Relationship Id="rId11" Type="http://schemas.openxmlformats.org/officeDocument/2006/relationships/oleObject" Target="../embeddings/oleObject117.bin"/><Relationship Id="rId5" Type="http://schemas.openxmlformats.org/officeDocument/2006/relationships/oleObject" Target="../embeddings/oleObject114.bin"/><Relationship Id="rId15" Type="http://schemas.openxmlformats.org/officeDocument/2006/relationships/oleObject" Target="../embeddings/oleObject119.bin"/><Relationship Id="rId10" Type="http://schemas.openxmlformats.org/officeDocument/2006/relationships/image" Target="../media/image121.wmf"/><Relationship Id="rId4" Type="http://schemas.openxmlformats.org/officeDocument/2006/relationships/image" Target="../media/image118.wmf"/><Relationship Id="rId9" Type="http://schemas.openxmlformats.org/officeDocument/2006/relationships/oleObject" Target="../embeddings/oleObject116.bin"/><Relationship Id="rId14" Type="http://schemas.openxmlformats.org/officeDocument/2006/relationships/image" Target="../media/image123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13" Type="http://schemas.openxmlformats.org/officeDocument/2006/relationships/oleObject" Target="../embeddings/oleObject126.bin"/><Relationship Id="rId18" Type="http://schemas.openxmlformats.org/officeDocument/2006/relationships/image" Target="../media/image133.wmf"/><Relationship Id="rId3" Type="http://schemas.openxmlformats.org/officeDocument/2006/relationships/oleObject" Target="../embeddings/oleObject121.bin"/><Relationship Id="rId7" Type="http://schemas.openxmlformats.org/officeDocument/2006/relationships/oleObject" Target="../embeddings/oleObject123.bin"/><Relationship Id="rId12" Type="http://schemas.openxmlformats.org/officeDocument/2006/relationships/image" Target="../media/image130.wmf"/><Relationship Id="rId17" Type="http://schemas.openxmlformats.org/officeDocument/2006/relationships/oleObject" Target="../embeddings/oleObject12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2.wmf"/><Relationship Id="rId20" Type="http://schemas.openxmlformats.org/officeDocument/2006/relationships/image" Target="../media/image134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27.wmf"/><Relationship Id="rId11" Type="http://schemas.openxmlformats.org/officeDocument/2006/relationships/oleObject" Target="../embeddings/oleObject125.bin"/><Relationship Id="rId5" Type="http://schemas.openxmlformats.org/officeDocument/2006/relationships/oleObject" Target="../embeddings/oleObject122.bin"/><Relationship Id="rId15" Type="http://schemas.openxmlformats.org/officeDocument/2006/relationships/oleObject" Target="../embeddings/oleObject127.bin"/><Relationship Id="rId10" Type="http://schemas.openxmlformats.org/officeDocument/2006/relationships/image" Target="../media/image129.wmf"/><Relationship Id="rId19" Type="http://schemas.openxmlformats.org/officeDocument/2006/relationships/oleObject" Target="../embeddings/oleObject129.bin"/><Relationship Id="rId4" Type="http://schemas.openxmlformats.org/officeDocument/2006/relationships/image" Target="../media/image126.wmf"/><Relationship Id="rId9" Type="http://schemas.openxmlformats.org/officeDocument/2006/relationships/oleObject" Target="../embeddings/oleObject124.bin"/><Relationship Id="rId14" Type="http://schemas.openxmlformats.org/officeDocument/2006/relationships/image" Target="../media/image131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13" Type="http://schemas.openxmlformats.org/officeDocument/2006/relationships/oleObject" Target="../embeddings/oleObject135.bin"/><Relationship Id="rId18" Type="http://schemas.openxmlformats.org/officeDocument/2006/relationships/image" Target="../media/image142.wmf"/><Relationship Id="rId3" Type="http://schemas.openxmlformats.org/officeDocument/2006/relationships/oleObject" Target="../embeddings/oleObject130.bin"/><Relationship Id="rId21" Type="http://schemas.openxmlformats.org/officeDocument/2006/relationships/oleObject" Target="../embeddings/oleObject139.bin"/><Relationship Id="rId7" Type="http://schemas.openxmlformats.org/officeDocument/2006/relationships/oleObject" Target="../embeddings/oleObject132.bin"/><Relationship Id="rId12" Type="http://schemas.openxmlformats.org/officeDocument/2006/relationships/image" Target="../media/image139.wmf"/><Relationship Id="rId17" Type="http://schemas.openxmlformats.org/officeDocument/2006/relationships/oleObject" Target="../embeddings/oleObject13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1.wmf"/><Relationship Id="rId20" Type="http://schemas.openxmlformats.org/officeDocument/2006/relationships/image" Target="../media/image143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36.wmf"/><Relationship Id="rId11" Type="http://schemas.openxmlformats.org/officeDocument/2006/relationships/oleObject" Target="../embeddings/oleObject134.bin"/><Relationship Id="rId5" Type="http://schemas.openxmlformats.org/officeDocument/2006/relationships/oleObject" Target="../embeddings/oleObject131.bin"/><Relationship Id="rId15" Type="http://schemas.openxmlformats.org/officeDocument/2006/relationships/oleObject" Target="../embeddings/oleObject136.bin"/><Relationship Id="rId23" Type="http://schemas.openxmlformats.org/officeDocument/2006/relationships/image" Target="../media/image144.wmf"/><Relationship Id="rId10" Type="http://schemas.openxmlformats.org/officeDocument/2006/relationships/image" Target="../media/image138.wmf"/><Relationship Id="rId19" Type="http://schemas.openxmlformats.org/officeDocument/2006/relationships/oleObject" Target="../embeddings/oleObject138.bin"/><Relationship Id="rId4" Type="http://schemas.openxmlformats.org/officeDocument/2006/relationships/image" Target="../media/image135.wmf"/><Relationship Id="rId9" Type="http://schemas.openxmlformats.org/officeDocument/2006/relationships/oleObject" Target="../embeddings/oleObject133.bin"/><Relationship Id="rId14" Type="http://schemas.openxmlformats.org/officeDocument/2006/relationships/image" Target="../media/image140.wmf"/><Relationship Id="rId22" Type="http://schemas.openxmlformats.org/officeDocument/2006/relationships/oleObject" Target="../embeddings/oleObject14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4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12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5.w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3.wmf"/><Relationship Id="rId25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0.wmf"/><Relationship Id="rId24" Type="http://schemas.openxmlformats.org/officeDocument/2006/relationships/oleObject" Target="../embeddings/oleObject15.bin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23" Type="http://schemas.openxmlformats.org/officeDocument/2006/relationships/image" Target="../media/image16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4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23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26.wmf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23" Type="http://schemas.openxmlformats.org/officeDocument/2006/relationships/image" Target="../media/image27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25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21.bin"/><Relationship Id="rId22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2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2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1.png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9.wmf"/><Relationship Id="rId5" Type="http://schemas.openxmlformats.org/officeDocument/2006/relationships/image" Target="../media/image13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43.png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2.png"/><Relationship Id="rId11" Type="http://schemas.openxmlformats.org/officeDocument/2006/relationships/oleObject" Target="../embeddings/oleObject35.bin"/><Relationship Id="rId5" Type="http://schemas.openxmlformats.org/officeDocument/2006/relationships/image" Target="../media/image41.png"/><Relationship Id="rId10" Type="http://schemas.openxmlformats.org/officeDocument/2006/relationships/image" Target="../media/image39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4341" y="3519910"/>
            <a:ext cx="10219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CHƯƠNG TRÌNH DẠY HỌC TRÊN TRUYỀN HÌNH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468549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MÔN TOÁN 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992" y="798990"/>
            <a:ext cx="2201667" cy="220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683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8129" y="656093"/>
            <a:ext cx="6817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tương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đương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441356"/>
              </p:ext>
            </p:extLst>
          </p:nvPr>
        </p:nvGraphicFramePr>
        <p:xfrm>
          <a:off x="3078348" y="1179313"/>
          <a:ext cx="1117999" cy="48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0" name="Equation" r:id="rId3" imgW="380880" imgH="164880" progId="Equation.DSMT4">
                  <p:embed/>
                </p:oleObj>
              </mc:Choice>
              <mc:Fallback>
                <p:oleObj name="Equation" r:id="rId3" imgW="380880" imgH="1648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78348" y="1179313"/>
                        <a:ext cx="1117999" cy="483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1478227" y="1790237"/>
            <a:ext cx="4242166" cy="890588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575752"/>
              </p:ext>
            </p:extLst>
          </p:nvPr>
        </p:nvGraphicFramePr>
        <p:xfrm>
          <a:off x="8195073" y="1179313"/>
          <a:ext cx="1117999" cy="48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1" name="Equation" r:id="rId5" imgW="380880" imgH="164880" progId="Equation.DSMT4">
                  <p:embed/>
                </p:oleObj>
              </mc:Choice>
              <mc:Fallback>
                <p:oleObj name="Equation" r:id="rId5" imgW="380880" imgH="1648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95073" y="1179313"/>
                        <a:ext cx="1117999" cy="483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831542"/>
              </p:ext>
            </p:extLst>
          </p:nvPr>
        </p:nvGraphicFramePr>
        <p:xfrm>
          <a:off x="3637348" y="1828030"/>
          <a:ext cx="2047875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2" name="Equation" r:id="rId7" imgW="698400" imgH="304560" progId="Equation.DSMT4">
                  <p:embed/>
                </p:oleObj>
              </mc:Choice>
              <mc:Fallback>
                <p:oleObj name="Equation" r:id="rId7" imgW="698400" imgH="30456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37348" y="1828030"/>
                        <a:ext cx="2047875" cy="890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6502583" y="1790237"/>
            <a:ext cx="4242166" cy="890588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486698"/>
              </p:ext>
            </p:extLst>
          </p:nvPr>
        </p:nvGraphicFramePr>
        <p:xfrm>
          <a:off x="8694006" y="1790237"/>
          <a:ext cx="2049463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3" name="Equation" r:id="rId9" imgW="698400" imgH="304560" progId="Equation.DSMT4">
                  <p:embed/>
                </p:oleObj>
              </mc:Choice>
              <mc:Fallback>
                <p:oleObj name="Equation" r:id="rId9" imgW="698400" imgH="3045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694006" y="1790237"/>
                        <a:ext cx="2049463" cy="890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6058284" y="1240868"/>
            <a:ext cx="8408" cy="1600845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790" y="2931757"/>
            <a:ext cx="7747804" cy="136726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58128" y="4262585"/>
            <a:ext cx="9885009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tương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047509"/>
              </p:ext>
            </p:extLst>
          </p:nvPr>
        </p:nvGraphicFramePr>
        <p:xfrm>
          <a:off x="4622391" y="5508581"/>
          <a:ext cx="28717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4" name="Equation" r:id="rId12" imgW="977760" imgH="177480" progId="Equation.DSMT4">
                  <p:embed/>
                </p:oleObj>
              </mc:Choice>
              <mc:Fallback>
                <p:oleObj name="Equation" r:id="rId12" imgW="977760" imgH="177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622391" y="5508581"/>
                        <a:ext cx="2871787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18916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58129" y="656093"/>
            <a:ext cx="8183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79169" y="1534874"/>
            <a:ext cx="2755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58129" y="2344427"/>
            <a:ext cx="95232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</a:p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, 			  ,                   ) </a:t>
            </a:r>
          </a:p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     ,</a:t>
            </a:r>
          </a:p>
          <a:p>
            <a:pPr algn="ctr">
              <a:lnSpc>
                <a:spcPct val="150000"/>
              </a:lnSpc>
            </a:pP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56188"/>
              </p:ext>
            </p:extLst>
          </p:nvPr>
        </p:nvGraphicFramePr>
        <p:xfrm>
          <a:off x="7268677" y="2509399"/>
          <a:ext cx="2250692" cy="803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90" name="Equation" r:id="rId3" imgW="711000" imgH="253800" progId="Equation.DSMT4">
                  <p:embed/>
                </p:oleObj>
              </mc:Choice>
              <mc:Fallback>
                <p:oleObj name="Equation" r:id="rId3" imgW="711000" imgH="25380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68677" y="2509399"/>
                        <a:ext cx="2250692" cy="8039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183483"/>
              </p:ext>
            </p:extLst>
          </p:nvPr>
        </p:nvGraphicFramePr>
        <p:xfrm>
          <a:off x="3333906" y="3243312"/>
          <a:ext cx="2250692" cy="803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91" name="Equation" r:id="rId5" imgW="711000" imgH="253800" progId="Equation.DSMT4">
                  <p:embed/>
                </p:oleObj>
              </mc:Choice>
              <mc:Fallback>
                <p:oleObj name="Equation" r:id="rId5" imgW="711000" imgH="25380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33906" y="3243312"/>
                        <a:ext cx="2250692" cy="8039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668194"/>
              </p:ext>
            </p:extLst>
          </p:nvPr>
        </p:nvGraphicFramePr>
        <p:xfrm>
          <a:off x="8093412" y="3244340"/>
          <a:ext cx="2250692" cy="803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92" name="Equation" r:id="rId7" imgW="711000" imgH="253800" progId="Equation.DSMT4">
                  <p:embed/>
                </p:oleObj>
              </mc:Choice>
              <mc:Fallback>
                <p:oleObj name="Equation" r:id="rId7" imgW="711000" imgH="25380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093412" y="3244340"/>
                        <a:ext cx="2250692" cy="8039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497895"/>
              </p:ext>
            </p:extLst>
          </p:nvPr>
        </p:nvGraphicFramePr>
        <p:xfrm>
          <a:off x="5674515" y="3240782"/>
          <a:ext cx="2250692" cy="803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93" name="Equation" r:id="rId9" imgW="711000" imgH="253800" progId="Equation.DSMT4">
                  <p:embed/>
                </p:oleObj>
              </mc:Choice>
              <mc:Fallback>
                <p:oleObj name="Equation" r:id="rId9" imgW="711000" imgH="25380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74515" y="3240782"/>
                        <a:ext cx="2250692" cy="8039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467412"/>
              </p:ext>
            </p:extLst>
          </p:nvPr>
        </p:nvGraphicFramePr>
        <p:xfrm>
          <a:off x="3904771" y="4076219"/>
          <a:ext cx="4826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94" name="Equation" r:id="rId11" imgW="152280" imgH="215640" progId="Equation.DSMT4">
                  <p:embed/>
                </p:oleObj>
              </mc:Choice>
              <mc:Fallback>
                <p:oleObj name="Equation" r:id="rId11" imgW="152280" imgH="21564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904771" y="4076219"/>
                        <a:ext cx="482600" cy="68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908602"/>
              </p:ext>
            </p:extLst>
          </p:nvPr>
        </p:nvGraphicFramePr>
        <p:xfrm>
          <a:off x="5119999" y="3942946"/>
          <a:ext cx="3619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95" name="Equation" r:id="rId13" imgW="114120" imgH="164880" progId="Equation.DSMT4">
                  <p:embed/>
                </p:oleObj>
              </mc:Choice>
              <mc:Fallback>
                <p:oleObj name="Equation" r:id="rId13" imgW="114120" imgH="16488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119999" y="3942946"/>
                        <a:ext cx="361950" cy="52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033676"/>
              </p:ext>
            </p:extLst>
          </p:nvPr>
        </p:nvGraphicFramePr>
        <p:xfrm>
          <a:off x="8806390" y="4017401"/>
          <a:ext cx="120650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96" name="Equation" r:id="rId15" imgW="380880" imgH="152280" progId="Equation.DSMT4">
                  <p:embed/>
                </p:oleObj>
              </mc:Choice>
              <mc:Fallback>
                <p:oleObj name="Equation" r:id="rId15" imgW="380880" imgH="15228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806390" y="4017401"/>
                        <a:ext cx="1206500" cy="48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741230"/>
              </p:ext>
            </p:extLst>
          </p:nvPr>
        </p:nvGraphicFramePr>
        <p:xfrm>
          <a:off x="4124325" y="2405063"/>
          <a:ext cx="42449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97" name="Equation" r:id="rId17" imgW="1523880" imgH="164880" progId="Equation.DSMT4">
                  <p:embed/>
                </p:oleObj>
              </mc:Choice>
              <mc:Fallback>
                <p:oleObj name="Equation" r:id="rId17" imgW="1523880" imgH="1648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124325" y="2405063"/>
                        <a:ext cx="4244975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280919" y="2344427"/>
            <a:ext cx="6848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67809" y="3609856"/>
            <a:ext cx="6848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446392"/>
              </p:ext>
            </p:extLst>
          </p:nvPr>
        </p:nvGraphicFramePr>
        <p:xfrm>
          <a:off x="4619551" y="3579576"/>
          <a:ext cx="2147531" cy="570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98" name="Equation" r:id="rId19" imgW="761760" imgH="203040" progId="Equation.DSMT4">
                  <p:embed/>
                </p:oleObj>
              </mc:Choice>
              <mc:Fallback>
                <p:oleObj name="Equation" r:id="rId19" imgW="76176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619551" y="3579576"/>
                        <a:ext cx="2147531" cy="5707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3904771" y="2119649"/>
            <a:ext cx="1679827" cy="975885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490201" y="3552614"/>
            <a:ext cx="672335" cy="748012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956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0" grpId="0"/>
      <p:bldP spid="21" grpId="0"/>
      <p:bldP spid="22" grpId="0"/>
      <p:bldP spid="7" grpId="0" animBg="1"/>
      <p:bldP spid="7" grpId="1" animBg="1"/>
      <p:bldP spid="24" grpId="0" animBg="1"/>
      <p:bldP spid="2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8129" y="761638"/>
            <a:ext cx="6409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5626" y="1415350"/>
            <a:ext cx="7008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Hai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/>
          <p:cNvSpPr/>
          <p:nvPr/>
        </p:nvSpPr>
        <p:spPr>
          <a:xfrm>
            <a:off x="1236324" y="2099039"/>
            <a:ext cx="4497214" cy="2359223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PT:</a:t>
            </a:r>
          </a:p>
          <a:p>
            <a:pPr algn="just"/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hạng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sang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kia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hạng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01778" y="2156686"/>
            <a:ext cx="5210630" cy="223039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kumimoji="0" lang="en-US" sz="2300" b="1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kumimoji="0" lang="en-US" sz="2300" b="1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kumimoji="0" lang="en-US" sz="2300" b="1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kumimoji="0" lang="en-US" sz="2300" b="1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kumimoji="0" lang="en-US" sz="2300" b="1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kumimoji="0" lang="en-US" sz="2300" b="1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kumimoji="0" lang="en-US" sz="2300" b="1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endParaRPr kumimoji="0" lang="en-US" sz="2300" b="1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eaLnBrk="1" fontAlgn="auto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kumimoji="0" lang="en-US" sz="2300" b="1" i="1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i="1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i="1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i="1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i="1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i="1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i="1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i="1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i="1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i="1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i="1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i="1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i="1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đẳng</a:t>
            </a: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i="1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kumimoji="0" lang="en-US" sz="2300" b="1" i="1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i="1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i="1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đẳng</a:t>
            </a: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i="1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i="1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i="1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i="1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i="1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i="1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i="1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đẳng</a:t>
            </a: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i="1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i="1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300" b="1" i="1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kumimoji="0" lang="en-US" sz="23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58128" y="4782394"/>
            <a:ext cx="98542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8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algn="ctr"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hạng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sang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kia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hạng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>
            <a:stCxn id="6" idx="2"/>
            <a:endCxn id="9" idx="0"/>
          </p:cNvCxnSpPr>
          <p:nvPr/>
        </p:nvCxnSpPr>
        <p:spPr>
          <a:xfrm>
            <a:off x="3484931" y="4458262"/>
            <a:ext cx="2600337" cy="324132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2"/>
            <a:endCxn id="9" idx="0"/>
          </p:cNvCxnSpPr>
          <p:nvPr/>
        </p:nvCxnSpPr>
        <p:spPr>
          <a:xfrm flipH="1">
            <a:off x="6085268" y="4387084"/>
            <a:ext cx="2321825" cy="39531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36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/>
          <p:cNvSpPr/>
          <p:nvPr/>
        </p:nvSpPr>
        <p:spPr>
          <a:xfrm>
            <a:off x="1317785" y="1496166"/>
            <a:ext cx="4037985" cy="1944914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PT: 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/chia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0.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58129" y="699488"/>
            <a:ext cx="79624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Hai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/>
          <p:cNvSpPr/>
          <p:nvPr/>
        </p:nvSpPr>
        <p:spPr>
          <a:xfrm>
            <a:off x="6469039" y="1284264"/>
            <a:ext cx="3589361" cy="901198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8"/>
          <p:cNvSpPr/>
          <p:nvPr/>
        </p:nvSpPr>
        <p:spPr>
          <a:xfrm>
            <a:off x="8294917" y="2416147"/>
            <a:ext cx="2735942" cy="1120268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endParaRPr lang="en-US" sz="2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3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BĐT </a:t>
            </a:r>
            <a:r>
              <a:rPr lang="en-US" sz="23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3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endParaRPr lang="en-US" sz="2300" spc="-2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: Rounded Corners 9"/>
          <p:cNvSpPr/>
          <p:nvPr/>
        </p:nvSpPr>
        <p:spPr>
          <a:xfrm>
            <a:off x="5471887" y="2412431"/>
            <a:ext cx="2706913" cy="1134782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dương</a:t>
            </a:r>
            <a:endParaRPr lang="en-US" sz="2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BĐT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endParaRPr lang="en-US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>
            <a:stCxn id="8" idx="2"/>
            <a:endCxn id="10" idx="0"/>
          </p:cNvCxnSpPr>
          <p:nvPr/>
        </p:nvCxnSpPr>
        <p:spPr>
          <a:xfrm flipH="1">
            <a:off x="6825344" y="2185462"/>
            <a:ext cx="1438376" cy="226969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"/>
            <a:endCxn id="9" idx="0"/>
          </p:cNvCxnSpPr>
          <p:nvPr/>
        </p:nvCxnSpPr>
        <p:spPr>
          <a:xfrm>
            <a:off x="8263720" y="2185462"/>
            <a:ext cx="1399168" cy="230685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58129" y="3942311"/>
            <a:ext cx="98758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0, ta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lang="en-US" sz="2400" b="1" kern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400" b="1" kern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400" b="1" kern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dương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>
            <a:endCxn id="18" idx="0"/>
          </p:cNvCxnSpPr>
          <p:nvPr/>
        </p:nvCxnSpPr>
        <p:spPr>
          <a:xfrm>
            <a:off x="3240860" y="3441080"/>
            <a:ext cx="2855210" cy="501231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8" idx="0"/>
          </p:cNvCxnSpPr>
          <p:nvPr/>
        </p:nvCxnSpPr>
        <p:spPr>
          <a:xfrm flipH="1">
            <a:off x="6096070" y="3576527"/>
            <a:ext cx="2082731" cy="365784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98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8626" y="1231291"/>
            <a:ext cx="6021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Hai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91855" y="1701973"/>
            <a:ext cx="3244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endParaRPr lang="en-US" sz="2400" b="1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8129" y="2011846"/>
            <a:ext cx="96805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hạng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sang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kia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hạng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91855" y="3327208"/>
            <a:ext cx="4131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lang="en-US" sz="2400" b="1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77341" y="3745331"/>
            <a:ext cx="85326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0, ta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lang="en-US" sz="2400" b="1" kern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400" b="1" kern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400" b="1" kern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dương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98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8250" y="1501422"/>
            <a:ext cx="40480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0, ta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lang="en-US" sz="2400" b="1" kern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400" b="1" kern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400" b="1" kern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dương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marR="0" lvl="0" indent="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7892" y="850791"/>
            <a:ext cx="47981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lang="en-US" sz="28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72100" y="1374011"/>
            <a:ext cx="0" cy="4779139"/>
          </a:xfrm>
          <a:prstGeom prst="line">
            <a:avLst/>
          </a:prstGeom>
          <a:ln w="76200">
            <a:solidFill>
              <a:srgbClr val="AFF8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69843" y="1452071"/>
            <a:ext cx="1481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8570" y="1984564"/>
            <a:ext cx="4312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8529" y="3061400"/>
            <a:ext cx="1217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77745" y="3174562"/>
            <a:ext cx="23619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)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648363"/>
              </p:ext>
            </p:extLst>
          </p:nvPr>
        </p:nvGraphicFramePr>
        <p:xfrm>
          <a:off x="6658996" y="3100196"/>
          <a:ext cx="1476051" cy="654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786" name="Equation" r:id="rId3" imgW="571320" imgH="253800" progId="Equation.DSMT4">
                  <p:embed/>
                </p:oleObj>
              </mc:Choice>
              <mc:Fallback>
                <p:oleObj name="Equation" r:id="rId3" imgW="571320" imgH="25380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58996" y="3100196"/>
                        <a:ext cx="1476051" cy="654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396820"/>
              </p:ext>
            </p:extLst>
          </p:nvPr>
        </p:nvGraphicFramePr>
        <p:xfrm>
          <a:off x="6096000" y="3405767"/>
          <a:ext cx="3028933" cy="1091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787" name="Equation" r:id="rId5" imgW="1155600" imgH="419040" progId="Equation.DSMT4">
                  <p:embed/>
                </p:oleObj>
              </mc:Choice>
              <mc:Fallback>
                <p:oleObj name="Equation" r:id="rId5" imgW="1155600" imgH="419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0" y="3405767"/>
                        <a:ext cx="3028933" cy="10913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500164"/>
              </p:ext>
            </p:extLst>
          </p:nvPr>
        </p:nvGraphicFramePr>
        <p:xfrm>
          <a:off x="6036939" y="4414369"/>
          <a:ext cx="207645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788" name="Equation" r:id="rId7" imgW="711000" imgH="177480" progId="Equation.DSMT4">
                  <p:embed/>
                </p:oleObj>
              </mc:Choice>
              <mc:Fallback>
                <p:oleObj name="Equation" r:id="rId7" imgW="711000" imgH="1774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36939" y="4414369"/>
                        <a:ext cx="2076450" cy="51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189105" y="4826902"/>
            <a:ext cx="7848567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PT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073304"/>
              </p:ext>
            </p:extLst>
          </p:nvPr>
        </p:nvGraphicFramePr>
        <p:xfrm>
          <a:off x="7097713" y="5482577"/>
          <a:ext cx="2186166" cy="806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789" name="Equation" r:id="rId9" imgW="825480" imgH="304560" progId="Equation.DSMT4">
                  <p:embed/>
                </p:oleObj>
              </mc:Choice>
              <mc:Fallback>
                <p:oleObj name="Equation" r:id="rId9" imgW="825480" imgH="30456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097713" y="5482577"/>
                        <a:ext cx="2186166" cy="8064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73574"/>
              </p:ext>
            </p:extLst>
          </p:nvPr>
        </p:nvGraphicFramePr>
        <p:xfrm>
          <a:off x="7097713" y="2516188"/>
          <a:ext cx="1792689" cy="459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790" name="Equation" r:id="rId11" imgW="583920" imgH="164880" progId="Equation.DSMT4">
                  <p:embed/>
                </p:oleObj>
              </mc:Choice>
              <mc:Fallback>
                <p:oleObj name="Equation" r:id="rId11" imgW="583920" imgH="1648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097713" y="2516188"/>
                        <a:ext cx="1792689" cy="4593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344592"/>
              </p:ext>
            </p:extLst>
          </p:nvPr>
        </p:nvGraphicFramePr>
        <p:xfrm>
          <a:off x="10193612" y="3888689"/>
          <a:ext cx="312737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791" name="Equation" r:id="rId13" imgW="139680" imgH="419040" progId="Equation.DSMT4">
                  <p:embed/>
                </p:oleObj>
              </mc:Choice>
              <mc:Fallback>
                <p:oleObj name="Equation" r:id="rId13" imgW="139680" imgH="419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193612" y="3888689"/>
                        <a:ext cx="312737" cy="938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36208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8250" y="1517161"/>
            <a:ext cx="32725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0, ta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just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lang="en-US" sz="2400" b="1" kern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400" b="1" kern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400" b="1" kern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dương</a:t>
            </a:r>
            <a:r>
              <a:rPr lang="en-US" sz="24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marR="0" lvl="0" indent="0" algn="just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7892" y="850791"/>
            <a:ext cx="47981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lang="en-US" sz="28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0700" y="1374011"/>
            <a:ext cx="18053" cy="4781954"/>
          </a:xfrm>
          <a:prstGeom prst="line">
            <a:avLst/>
          </a:prstGeom>
          <a:ln w="76200">
            <a:solidFill>
              <a:srgbClr val="EE6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07803" y="1325175"/>
            <a:ext cx="38347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</a:p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28074" y="3031716"/>
            <a:ext cx="1067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45851" y="3534490"/>
            <a:ext cx="2175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)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404572"/>
              </p:ext>
            </p:extLst>
          </p:nvPr>
        </p:nvGraphicFramePr>
        <p:xfrm>
          <a:off x="5625511" y="2722798"/>
          <a:ext cx="1308060" cy="916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816" name="Equation" r:id="rId3" imgW="596880" imgH="419040" progId="Equation.DSMT4">
                  <p:embed/>
                </p:oleObj>
              </mc:Choice>
              <mc:Fallback>
                <p:oleObj name="Equation" r:id="rId3" imgW="596880" imgH="419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25511" y="2722798"/>
                        <a:ext cx="1308060" cy="9160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436995"/>
              </p:ext>
            </p:extLst>
          </p:nvPr>
        </p:nvGraphicFramePr>
        <p:xfrm>
          <a:off x="5062486" y="3654451"/>
          <a:ext cx="3387766" cy="1009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817" name="Equation" r:id="rId5" imgW="1396800" imgH="419040" progId="Equation.DSMT4">
                  <p:embed/>
                </p:oleObj>
              </mc:Choice>
              <mc:Fallback>
                <p:oleObj name="Equation" r:id="rId5" imgW="1396800" imgH="419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62486" y="3654451"/>
                        <a:ext cx="3387766" cy="10092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326525"/>
              </p:ext>
            </p:extLst>
          </p:nvPr>
        </p:nvGraphicFramePr>
        <p:xfrm>
          <a:off x="5082560" y="4816775"/>
          <a:ext cx="2026880" cy="469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818" name="Equation" r:id="rId7" imgW="711000" imgH="164880" progId="Equation.DSMT4">
                  <p:embed/>
                </p:oleObj>
              </mc:Choice>
              <mc:Fallback>
                <p:oleObj name="Equation" r:id="rId7" imgW="711000" imgH="1648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82560" y="4816775"/>
                        <a:ext cx="2026880" cy="4695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88753" y="5324780"/>
            <a:ext cx="6211951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PT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915255"/>
              </p:ext>
            </p:extLst>
          </p:nvPr>
        </p:nvGraphicFramePr>
        <p:xfrm>
          <a:off x="8957359" y="5311529"/>
          <a:ext cx="1961528" cy="723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819" name="Equation" r:id="rId9" imgW="825480" imgH="304560" progId="Equation.DSMT4">
                  <p:embed/>
                </p:oleObj>
              </mc:Choice>
              <mc:Fallback>
                <p:oleObj name="Equation" r:id="rId9" imgW="825480" imgH="30456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957359" y="5311529"/>
                        <a:ext cx="1961528" cy="723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632952"/>
              </p:ext>
            </p:extLst>
          </p:nvPr>
        </p:nvGraphicFramePr>
        <p:xfrm>
          <a:off x="6807194" y="2014531"/>
          <a:ext cx="1638657" cy="1021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820" name="Equation" r:id="rId11" imgW="609480" imgH="419040" progId="Equation.DSMT4">
                  <p:embed/>
                </p:oleObj>
              </mc:Choice>
              <mc:Fallback>
                <p:oleObj name="Equation" r:id="rId11" imgW="609480" imgH="4190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07194" y="2014531"/>
                        <a:ext cx="1638657" cy="1021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734274"/>
              </p:ext>
            </p:extLst>
          </p:nvPr>
        </p:nvGraphicFramePr>
        <p:xfrm>
          <a:off x="9472320" y="4284718"/>
          <a:ext cx="496924" cy="37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821" name="Equation" r:id="rId13" imgW="203040" imgH="152280" progId="Equation.DSMT4">
                  <p:embed/>
                </p:oleObj>
              </mc:Choice>
              <mc:Fallback>
                <p:oleObj name="Equation" r:id="rId13" imgW="203040" imgH="1522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472320" y="4284718"/>
                        <a:ext cx="496924" cy="373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9778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7086" y="1294503"/>
            <a:ext cx="350769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2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endParaRPr lang="en-US" sz="26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4329" y="2187596"/>
            <a:ext cx="9738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715057"/>
              </p:ext>
            </p:extLst>
          </p:nvPr>
        </p:nvGraphicFramePr>
        <p:xfrm>
          <a:off x="2476903" y="3212558"/>
          <a:ext cx="2194684" cy="474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928" name="Equation" r:id="rId3" imgW="761760" imgH="164880" progId="Equation.DSMT4">
                  <p:embed/>
                </p:oleObj>
              </mc:Choice>
              <mc:Fallback>
                <p:oleObj name="Equation" r:id="rId3" imgW="761760" imgH="1648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76903" y="3212558"/>
                        <a:ext cx="2194684" cy="4743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968871"/>
              </p:ext>
            </p:extLst>
          </p:nvPr>
        </p:nvGraphicFramePr>
        <p:xfrm>
          <a:off x="6477000" y="2224065"/>
          <a:ext cx="245268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929" name="Equation" r:id="rId5" imgW="799920" imgH="164880" progId="Equation.DSMT4">
                  <p:embed/>
                </p:oleObj>
              </mc:Choice>
              <mc:Fallback>
                <p:oleObj name="Equation" r:id="rId5" imgW="799920" imgH="1648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77000" y="2224065"/>
                        <a:ext cx="2452688" cy="45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00964" y="2721268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4635" y="3230730"/>
            <a:ext cx="1217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435106"/>
              </p:ext>
            </p:extLst>
          </p:nvPr>
        </p:nvGraphicFramePr>
        <p:xfrm>
          <a:off x="1863423" y="3805454"/>
          <a:ext cx="237648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930" name="Equation" r:id="rId7" imgW="825480" imgH="177480" progId="Equation.DSMT4">
                  <p:embed/>
                </p:oleObj>
              </mc:Choice>
              <mc:Fallback>
                <p:oleObj name="Equation" r:id="rId7" imgW="82548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63423" y="3805454"/>
                        <a:ext cx="2376487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951476"/>
              </p:ext>
            </p:extLst>
          </p:nvPr>
        </p:nvGraphicFramePr>
        <p:xfrm>
          <a:off x="1863423" y="4424324"/>
          <a:ext cx="376713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931" name="Equation" r:id="rId9" imgW="1307880" imgH="203040" progId="Equation.DSMT4">
                  <p:embed/>
                </p:oleObj>
              </mc:Choice>
              <mc:Fallback>
                <p:oleObj name="Equation" r:id="rId9" imgW="130788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63423" y="4424324"/>
                        <a:ext cx="3767137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728591"/>
              </p:ext>
            </p:extLst>
          </p:nvPr>
        </p:nvGraphicFramePr>
        <p:xfrm>
          <a:off x="1866731" y="5084507"/>
          <a:ext cx="20478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932" name="Equation" r:id="rId11" imgW="711000" imgH="177480" progId="Equation.DSMT4">
                  <p:embed/>
                </p:oleObj>
              </mc:Choice>
              <mc:Fallback>
                <p:oleObj name="Equation" r:id="rId11" imgW="71100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866731" y="5084507"/>
                        <a:ext cx="2047875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133366" y="3764036"/>
            <a:ext cx="6399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sang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16607" y="4426604"/>
            <a:ext cx="3361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(Chia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5633189" y="3291033"/>
            <a:ext cx="9989" cy="2304649"/>
          </a:xfrm>
          <a:prstGeom prst="line">
            <a:avLst/>
          </a:prstGeom>
          <a:ln w="76200">
            <a:solidFill>
              <a:srgbClr val="62ECE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01007" y="3244866"/>
            <a:ext cx="6211951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PT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727095"/>
              </p:ext>
            </p:extLst>
          </p:nvPr>
        </p:nvGraphicFramePr>
        <p:xfrm>
          <a:off x="7111785" y="3830189"/>
          <a:ext cx="237648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933" name="Equation" r:id="rId13" imgW="825480" imgH="304560" progId="Equation.DSMT4">
                  <p:embed/>
                </p:oleObj>
              </mc:Choice>
              <mc:Fallback>
                <p:oleObj name="Equation" r:id="rId13" imgW="825480" imgH="30456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111785" y="3830189"/>
                        <a:ext cx="2376487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154778" y="3715244"/>
            <a:ext cx="6211951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PT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158586"/>
              </p:ext>
            </p:extLst>
          </p:nvPr>
        </p:nvGraphicFramePr>
        <p:xfrm>
          <a:off x="7514750" y="4434983"/>
          <a:ext cx="146367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934" name="Equation" r:id="rId15" imgW="507960" imgH="164880" progId="Equation.DSMT4">
                  <p:embed/>
                </p:oleObj>
              </mc:Choice>
              <mc:Fallback>
                <p:oleObj name="Equation" r:id="rId15" imgW="507960" imgH="1648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514750" y="4434983"/>
                        <a:ext cx="1463675" cy="474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000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5" grpId="0"/>
      <p:bldP spid="15" grpId="1"/>
      <p:bldP spid="16" grpId="0"/>
      <p:bldP spid="16" grpId="1"/>
      <p:bldP spid="20" grpId="0"/>
      <p:bldP spid="20" grpId="1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5153" y="1173118"/>
            <a:ext cx="7875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hạng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sang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kia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hạng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52099" y="704882"/>
            <a:ext cx="3363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endParaRPr lang="en-US" sz="28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2083" y="2112833"/>
            <a:ext cx="1481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24545" y="2676861"/>
            <a:ext cx="4312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5621338" y="2646363"/>
          <a:ext cx="188436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59" name="Equation" r:id="rId3" imgW="647640" imgH="164880" progId="Equation.DSMT4">
                  <p:embed/>
                </p:oleObj>
              </mc:Choice>
              <mc:Fallback>
                <p:oleObj name="Equation" r:id="rId3" imgW="647640" imgH="1648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21338" y="2646363"/>
                        <a:ext cx="1884362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24915" y="3349607"/>
            <a:ext cx="1217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03665" y="3958292"/>
            <a:ext cx="5452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5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3832258" y="3339501"/>
          <a:ext cx="1918986" cy="752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60" name="Equation" r:id="rId5" imgW="647640" imgH="253800" progId="Equation.DSMT4">
                  <p:embed/>
                </p:oleObj>
              </mc:Choice>
              <mc:Fallback>
                <p:oleObj name="Equation" r:id="rId5" imgW="647640" imgH="25380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32258" y="3339501"/>
                        <a:ext cx="1918986" cy="7521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3216987" y="4039624"/>
          <a:ext cx="2386678" cy="740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61" name="Equation" r:id="rId7" imgW="812520" imgH="253800" progId="Equation.DSMT4">
                  <p:embed/>
                </p:oleObj>
              </mc:Choice>
              <mc:Fallback>
                <p:oleObj name="Equation" r:id="rId7" imgW="812520" imgH="25380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16987" y="4039624"/>
                        <a:ext cx="2386678" cy="7407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3216987" y="4827305"/>
          <a:ext cx="207645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62" name="Equation" r:id="rId9" imgW="711000" imgH="177480" progId="Equation.DSMT4">
                  <p:embed/>
                </p:oleObj>
              </mc:Choice>
              <mc:Fallback>
                <p:oleObj name="Equation" r:id="rId9" imgW="711000" imgH="1774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16987" y="4827305"/>
                        <a:ext cx="2076450" cy="51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956185" y="5408433"/>
            <a:ext cx="78485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PT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/>
          </p:nvPr>
        </p:nvGraphicFramePr>
        <p:xfrm>
          <a:off x="7410450" y="5393569"/>
          <a:ext cx="2186166" cy="806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63" name="Equation" r:id="rId11" imgW="825480" imgH="304560" progId="Equation.DSMT4">
                  <p:embed/>
                </p:oleObj>
              </mc:Choice>
              <mc:Fallback>
                <p:oleObj name="Equation" r:id="rId11" imgW="825480" imgH="30456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410450" y="5393569"/>
                        <a:ext cx="2186166" cy="8064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180436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5" grpId="0"/>
      <p:bldP spid="20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4329" y="1367543"/>
            <a:ext cx="97575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trục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035274"/>
              </p:ext>
            </p:extLst>
          </p:nvPr>
        </p:nvGraphicFramePr>
        <p:xfrm>
          <a:off x="2982509" y="3541510"/>
          <a:ext cx="3820942" cy="54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1" name="Equation" r:id="rId3" imgW="1054080" imgH="164880" progId="Equation.DSMT4">
                  <p:embed/>
                </p:oleObj>
              </mc:Choice>
              <mc:Fallback>
                <p:oleObj name="Equation" r:id="rId3" imgW="1054080" imgH="1648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82509" y="3541510"/>
                        <a:ext cx="3820942" cy="54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771532"/>
              </p:ext>
            </p:extLst>
          </p:nvPr>
        </p:nvGraphicFramePr>
        <p:xfrm>
          <a:off x="3020981" y="4413170"/>
          <a:ext cx="4649787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2" name="Equation" r:id="rId5" imgW="1358640" imgH="203040" progId="Equation.DSMT4">
                  <p:embed/>
                </p:oleObj>
              </mc:Choice>
              <mc:Fallback>
                <p:oleObj name="Equation" r:id="rId5" imgW="135864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20981" y="4413170"/>
                        <a:ext cx="4649787" cy="630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77242" y="3568326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96478" y="4413170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4329" y="787075"/>
            <a:ext cx="81227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43515"/>
              </p:ext>
            </p:extLst>
          </p:nvPr>
        </p:nvGraphicFramePr>
        <p:xfrm>
          <a:off x="2906711" y="2673350"/>
          <a:ext cx="2900362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3" name="Equation" r:id="rId7" imgW="799920" imgH="164880" progId="Equation.DSMT4">
                  <p:embed/>
                </p:oleObj>
              </mc:Choice>
              <mc:Fallback>
                <p:oleObj name="Equation" r:id="rId7" imgW="799920" imgH="1648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06711" y="2673350"/>
                        <a:ext cx="2900362" cy="544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477242" y="2701392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1011449"/>
              </p:ext>
            </p:extLst>
          </p:nvPr>
        </p:nvGraphicFramePr>
        <p:xfrm>
          <a:off x="3001963" y="5370513"/>
          <a:ext cx="521335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4" name="Equation" r:id="rId9" imgW="1523880" imgH="203040" progId="Equation.DSMT4">
                  <p:embed/>
                </p:oleObj>
              </mc:Choice>
              <mc:Fallback>
                <p:oleObj name="Equation" r:id="rId9" imgW="15238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01963" y="5370513"/>
                        <a:ext cx="5213350" cy="63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477242" y="5415984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</a:p>
        </p:txBody>
      </p:sp>
    </p:spTree>
    <p:extLst>
      <p:ext uri="{BB962C8B-B14F-4D97-AF65-F5344CB8AC3E}">
        <p14:creationId xmlns:p14="http://schemas.microsoft.com/office/powerpoint/2010/main" val="2066303998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2025" y="773800"/>
            <a:ext cx="97348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IV</a:t>
            </a:r>
          </a:p>
          <a:p>
            <a:pPr algn="ctr"/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 PHƯƠNG TRÌNH BẬC NHẤT MỘT ẨN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2026" y="2416327"/>
            <a:ext cx="97348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4283" y="4589764"/>
            <a:ext cx="93503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Phạm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Hoàng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</a:t>
            </a:r>
          </a:p>
          <a:p>
            <a:pPr algn="ctr">
              <a:lnSpc>
                <a:spcPct val="150000"/>
              </a:lnSpc>
            </a:pP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THCS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Trưng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Vương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Quận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Kiếm</a:t>
            </a:r>
            <a:endParaRPr lang="en-US" sz="2400" b="1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87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093239"/>
              </p:ext>
            </p:extLst>
          </p:nvPr>
        </p:nvGraphicFramePr>
        <p:xfrm>
          <a:off x="2474322" y="2839108"/>
          <a:ext cx="2194684" cy="474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50" name="Equation" r:id="rId3" imgW="761760" imgH="164880" progId="Equation.DSMT4">
                  <p:embed/>
                </p:oleObj>
              </mc:Choice>
              <mc:Fallback>
                <p:oleObj name="Equation" r:id="rId3" imgW="761760" imgH="1648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74322" y="2839108"/>
                        <a:ext cx="2194684" cy="4743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133862"/>
              </p:ext>
            </p:extLst>
          </p:nvPr>
        </p:nvGraphicFramePr>
        <p:xfrm>
          <a:off x="1863423" y="1859102"/>
          <a:ext cx="245268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51" name="Equation" r:id="rId5" imgW="799920" imgH="164880" progId="Equation.DSMT4">
                  <p:embed/>
                </p:oleObj>
              </mc:Choice>
              <mc:Fallback>
                <p:oleObj name="Equation" r:id="rId5" imgW="799920" imgH="1648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63423" y="1859102"/>
                        <a:ext cx="2452688" cy="45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00964" y="2312830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2054" y="2857280"/>
            <a:ext cx="1217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858531"/>
              </p:ext>
            </p:extLst>
          </p:nvPr>
        </p:nvGraphicFramePr>
        <p:xfrm>
          <a:off x="1863423" y="3499881"/>
          <a:ext cx="237648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52" name="Equation" r:id="rId7" imgW="825480" imgH="177480" progId="Equation.DSMT4">
                  <p:embed/>
                </p:oleObj>
              </mc:Choice>
              <mc:Fallback>
                <p:oleObj name="Equation" r:id="rId7" imgW="82548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63423" y="3499881"/>
                        <a:ext cx="2376487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665257"/>
              </p:ext>
            </p:extLst>
          </p:nvPr>
        </p:nvGraphicFramePr>
        <p:xfrm>
          <a:off x="1863423" y="4160482"/>
          <a:ext cx="376713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53" name="Equation" r:id="rId9" imgW="1307880" imgH="203040" progId="Equation.DSMT4">
                  <p:embed/>
                </p:oleObj>
              </mc:Choice>
              <mc:Fallback>
                <p:oleObj name="Equation" r:id="rId9" imgW="130788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63423" y="4160482"/>
                        <a:ext cx="3767137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916644"/>
              </p:ext>
            </p:extLst>
          </p:nvPr>
        </p:nvGraphicFramePr>
        <p:xfrm>
          <a:off x="1864738" y="4894108"/>
          <a:ext cx="20478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54" name="Equation" r:id="rId11" imgW="711000" imgH="177480" progId="Equation.DSMT4">
                  <p:embed/>
                </p:oleObj>
              </mc:Choice>
              <mc:Fallback>
                <p:oleObj name="Equation" r:id="rId11" imgW="71100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864738" y="4894108"/>
                        <a:ext cx="2047875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133366" y="3458463"/>
            <a:ext cx="6399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sang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16607" y="4162762"/>
            <a:ext cx="3361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(Chia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5630560" y="2857280"/>
            <a:ext cx="20128" cy="2891309"/>
          </a:xfrm>
          <a:prstGeom prst="line">
            <a:avLst/>
          </a:prstGeom>
          <a:ln w="76200">
            <a:solidFill>
              <a:srgbClr val="62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7111785" y="3830189"/>
          <a:ext cx="237648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55" name="Equation" r:id="rId13" imgW="825480" imgH="304560" progId="Equation.DSMT4">
                  <p:embed/>
                </p:oleObj>
              </mc:Choice>
              <mc:Fallback>
                <p:oleObj name="Equation" r:id="rId13" imgW="825480" imgH="30456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111785" y="3830189"/>
                        <a:ext cx="2376487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198098" y="799202"/>
            <a:ext cx="8405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trục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54635" y="1826886"/>
            <a:ext cx="626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90513" y="2713357"/>
            <a:ext cx="54293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trục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90803"/>
              </p:ext>
            </p:extLst>
          </p:nvPr>
        </p:nvGraphicFramePr>
        <p:xfrm>
          <a:off x="7218289" y="3460651"/>
          <a:ext cx="1345115" cy="471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56" name="Equation" r:id="rId15" imgW="469800" imgH="164880" progId="Equation.DSMT4">
                  <p:embed/>
                </p:oleObj>
              </mc:Choice>
              <mc:Fallback>
                <p:oleObj name="Equation" r:id="rId15" imgW="469800" imgH="1648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218289" y="3460651"/>
                        <a:ext cx="1345115" cy="4710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" name="Picture 2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513" y="4764299"/>
            <a:ext cx="5465403" cy="98429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667271" y="3016400"/>
            <a:ext cx="6211951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PT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79695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/>
      <p:bldP spid="15" grpId="1"/>
      <p:bldP spid="16" grpId="0"/>
      <p:bldP spid="16" grpId="1"/>
      <p:bldP spid="27" grpId="0"/>
      <p:bldP spid="30" grpId="0"/>
      <p:bldP spid="30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7240" y="812498"/>
            <a:ext cx="8405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trục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349858"/>
              </p:ext>
            </p:extLst>
          </p:nvPr>
        </p:nvGraphicFramePr>
        <p:xfrm>
          <a:off x="1689848" y="1851809"/>
          <a:ext cx="3820942" cy="54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64" name="Equation" r:id="rId3" imgW="1054080" imgH="164880" progId="Equation.DSMT4">
                  <p:embed/>
                </p:oleObj>
              </mc:Choice>
              <mc:Fallback>
                <p:oleObj name="Equation" r:id="rId3" imgW="1054080" imgH="1648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89848" y="1851809"/>
                        <a:ext cx="3820942" cy="54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7239" y="1904841"/>
            <a:ext cx="626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67248" y="2381308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798908"/>
              </p:ext>
            </p:extLst>
          </p:nvPr>
        </p:nvGraphicFramePr>
        <p:xfrm>
          <a:off x="2297249" y="3311159"/>
          <a:ext cx="29273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65" name="Equation" r:id="rId5" imgW="1015920" imgH="164880" progId="Equation.DSMT4">
                  <p:embed/>
                </p:oleObj>
              </mc:Choice>
              <mc:Fallback>
                <p:oleObj name="Equation" r:id="rId5" imgW="1015920" imgH="1648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97249" y="3311159"/>
                        <a:ext cx="2927350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44295" y="2833109"/>
            <a:ext cx="1217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197056"/>
              </p:ext>
            </p:extLst>
          </p:nvPr>
        </p:nvGraphicFramePr>
        <p:xfrm>
          <a:off x="1722506" y="4003794"/>
          <a:ext cx="3509962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66" name="Equation" r:id="rId7" imgW="1218960" imgH="177480" progId="Equation.DSMT4">
                  <p:embed/>
                </p:oleObj>
              </mc:Choice>
              <mc:Fallback>
                <p:oleObj name="Equation" r:id="rId7" imgW="121896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22506" y="4003794"/>
                        <a:ext cx="3509962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272271"/>
              </p:ext>
            </p:extLst>
          </p:nvPr>
        </p:nvGraphicFramePr>
        <p:xfrm>
          <a:off x="1722506" y="4790066"/>
          <a:ext cx="219392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67" name="Equation" r:id="rId9" imgW="761760" imgH="177480" progId="Equation.DSMT4">
                  <p:embed/>
                </p:oleObj>
              </mc:Choice>
              <mc:Fallback>
                <p:oleObj name="Equation" r:id="rId9" imgW="76176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22506" y="4790066"/>
                        <a:ext cx="2193925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046222"/>
              </p:ext>
            </p:extLst>
          </p:nvPr>
        </p:nvGraphicFramePr>
        <p:xfrm>
          <a:off x="1685199" y="5531638"/>
          <a:ext cx="1792288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68" name="Equation" r:id="rId11" imgW="622080" imgH="177480" progId="Equation.DSMT4">
                  <p:embed/>
                </p:oleObj>
              </mc:Choice>
              <mc:Fallback>
                <p:oleObj name="Equation" r:id="rId11" imgW="62208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85199" y="5531638"/>
                        <a:ext cx="1792288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467248" y="2803737"/>
            <a:ext cx="54293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trục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851420"/>
              </p:ext>
            </p:extLst>
          </p:nvPr>
        </p:nvGraphicFramePr>
        <p:xfrm>
          <a:off x="7045662" y="3535430"/>
          <a:ext cx="1254519" cy="56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69" name="Equation" r:id="rId13" imgW="368280" imgH="164880" progId="Equation.DSMT4">
                  <p:embed/>
                </p:oleObj>
              </mc:Choice>
              <mc:Fallback>
                <p:oleObj name="Equation" r:id="rId13" imgW="368280" imgH="16488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045662" y="3535430"/>
                        <a:ext cx="1254519" cy="560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 flipH="1">
            <a:off x="5326110" y="2805298"/>
            <a:ext cx="14583" cy="3364750"/>
          </a:xfrm>
          <a:prstGeom prst="line">
            <a:avLst/>
          </a:prstGeom>
          <a:ln w="76200">
            <a:solidFill>
              <a:srgbClr val="62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247" y="4860494"/>
            <a:ext cx="5465403" cy="104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24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7240" y="812498"/>
            <a:ext cx="8405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trục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7239" y="1904841"/>
            <a:ext cx="626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67248" y="2381308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570821"/>
              </p:ext>
            </p:extLst>
          </p:nvPr>
        </p:nvGraphicFramePr>
        <p:xfrm>
          <a:off x="1858963" y="3257551"/>
          <a:ext cx="3608285" cy="552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32" name="Equation" r:id="rId3" imgW="1320480" imgH="203040" progId="Equation.DSMT4">
                  <p:embed/>
                </p:oleObj>
              </mc:Choice>
              <mc:Fallback>
                <p:oleObj name="Equation" r:id="rId3" imgW="132048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58963" y="3257551"/>
                        <a:ext cx="3608285" cy="5524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44295" y="2833109"/>
            <a:ext cx="1217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214998"/>
              </p:ext>
            </p:extLst>
          </p:nvPr>
        </p:nvGraphicFramePr>
        <p:xfrm>
          <a:off x="1262063" y="3921125"/>
          <a:ext cx="34734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33" name="Equation" r:id="rId5" imgW="1206360" imgH="177480" progId="Equation.DSMT4">
                  <p:embed/>
                </p:oleObj>
              </mc:Choice>
              <mc:Fallback>
                <p:oleObj name="Equation" r:id="rId5" imgW="120636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62063" y="3921125"/>
                        <a:ext cx="3473450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983282"/>
              </p:ext>
            </p:extLst>
          </p:nvPr>
        </p:nvGraphicFramePr>
        <p:xfrm>
          <a:off x="1262063" y="4604906"/>
          <a:ext cx="373062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34" name="Equation" r:id="rId7" imgW="1295280" imgH="177480" progId="Equation.DSMT4">
                  <p:embed/>
                </p:oleObj>
              </mc:Choice>
              <mc:Fallback>
                <p:oleObj name="Equation" r:id="rId7" imgW="129528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62063" y="4604906"/>
                        <a:ext cx="3730625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136734"/>
              </p:ext>
            </p:extLst>
          </p:nvPr>
        </p:nvGraphicFramePr>
        <p:xfrm>
          <a:off x="1327150" y="5360988"/>
          <a:ext cx="226695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35" name="Equation" r:id="rId9" imgW="787320" imgH="164880" progId="Equation.DSMT4">
                  <p:embed/>
                </p:oleObj>
              </mc:Choice>
              <mc:Fallback>
                <p:oleObj name="Equation" r:id="rId9" imgW="787320" imgH="1648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27150" y="5360988"/>
                        <a:ext cx="2266950" cy="474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912546" y="2803737"/>
            <a:ext cx="49840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luôn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trục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249217"/>
              </p:ext>
            </p:extLst>
          </p:nvPr>
        </p:nvGraphicFramePr>
        <p:xfrm>
          <a:off x="8708200" y="3529815"/>
          <a:ext cx="1427162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36" name="Equation" r:id="rId11" imgW="419040" imgH="164880" progId="Equation.DSMT4">
                  <p:embed/>
                </p:oleObj>
              </mc:Choice>
              <mc:Fallback>
                <p:oleObj name="Equation" r:id="rId11" imgW="419040" imgH="1648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708200" y="3529815"/>
                        <a:ext cx="1427162" cy="560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 flipH="1">
            <a:off x="5775395" y="2904528"/>
            <a:ext cx="14081" cy="3249080"/>
          </a:xfrm>
          <a:prstGeom prst="line">
            <a:avLst/>
          </a:prstGeom>
          <a:ln w="76200">
            <a:solidFill>
              <a:srgbClr val="62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546" y="5011563"/>
            <a:ext cx="5003103" cy="860631"/>
          </a:xfrm>
          <a:prstGeom prst="rect">
            <a:avLst/>
          </a:prstGeom>
        </p:spPr>
      </p:pic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882818"/>
              </p:ext>
            </p:extLst>
          </p:nvPr>
        </p:nvGraphicFramePr>
        <p:xfrm>
          <a:off x="1685199" y="1856755"/>
          <a:ext cx="4649787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37" name="Equation" r:id="rId14" imgW="1358640" imgH="203040" progId="Equation.DSMT4">
                  <p:embed/>
                </p:oleObj>
              </mc:Choice>
              <mc:Fallback>
                <p:oleObj name="Equation" r:id="rId14" imgW="135864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685199" y="1856755"/>
                        <a:ext cx="4649787" cy="630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599616" y="5274173"/>
            <a:ext cx="2125280" cy="544830"/>
          </a:xfrm>
          <a:prstGeom prst="round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luôn</a:t>
            </a:r>
            <a:r>
              <a:rPr lang="en-U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0360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7" grpId="0"/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7240" y="812498"/>
            <a:ext cx="8405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trục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04323" y="1904841"/>
            <a:ext cx="626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67248" y="2381308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036796"/>
              </p:ext>
            </p:extLst>
          </p:nvPr>
        </p:nvGraphicFramePr>
        <p:xfrm>
          <a:off x="1787381" y="3309976"/>
          <a:ext cx="4094163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50" name="Equation" r:id="rId3" imgW="1498320" imgH="203040" progId="Equation.DSMT4">
                  <p:embed/>
                </p:oleObj>
              </mc:Choice>
              <mc:Fallback>
                <p:oleObj name="Equation" r:id="rId3" imgW="149832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7381" y="3309976"/>
                        <a:ext cx="4094163" cy="55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44295" y="2833109"/>
            <a:ext cx="1217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323598"/>
              </p:ext>
            </p:extLst>
          </p:nvPr>
        </p:nvGraphicFramePr>
        <p:xfrm>
          <a:off x="1195026" y="3947776"/>
          <a:ext cx="460692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51" name="Equation" r:id="rId5" imgW="1600200" imgH="177480" progId="Equation.DSMT4">
                  <p:embed/>
                </p:oleObj>
              </mc:Choice>
              <mc:Fallback>
                <p:oleObj name="Equation" r:id="rId5" imgW="160020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5026" y="3947776"/>
                        <a:ext cx="4606925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093076"/>
              </p:ext>
            </p:extLst>
          </p:nvPr>
        </p:nvGraphicFramePr>
        <p:xfrm>
          <a:off x="1217240" y="4661841"/>
          <a:ext cx="3694112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52" name="Equation" r:id="rId7" imgW="1282680" imgH="177480" progId="Equation.DSMT4">
                  <p:embed/>
                </p:oleObj>
              </mc:Choice>
              <mc:Fallback>
                <p:oleObj name="Equation" r:id="rId7" imgW="128268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17240" y="4661841"/>
                        <a:ext cx="3694112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851929"/>
              </p:ext>
            </p:extLst>
          </p:nvPr>
        </p:nvGraphicFramePr>
        <p:xfrm>
          <a:off x="6329985" y="3011546"/>
          <a:ext cx="248602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53" name="Equation" r:id="rId9" imgW="863280" imgH="177480" progId="Equation.DSMT4">
                  <p:embed/>
                </p:oleObj>
              </mc:Choice>
              <mc:Fallback>
                <p:oleObj name="Equation" r:id="rId9" imgW="86328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329985" y="3011546"/>
                        <a:ext cx="2486025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046835" y="3666099"/>
            <a:ext cx="44609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vô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trục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5967242" y="2904528"/>
            <a:ext cx="13044" cy="3009535"/>
          </a:xfrm>
          <a:prstGeom prst="line">
            <a:avLst/>
          </a:prstGeom>
          <a:ln w="76200">
            <a:solidFill>
              <a:srgbClr val="62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953129" y="2977891"/>
            <a:ext cx="1510444" cy="544830"/>
          </a:xfrm>
          <a:prstGeom prst="round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vô</a:t>
            </a:r>
            <a:r>
              <a:rPr lang="en-U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145097"/>
              </p:ext>
            </p:extLst>
          </p:nvPr>
        </p:nvGraphicFramePr>
        <p:xfrm>
          <a:off x="1843088" y="1854200"/>
          <a:ext cx="521335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54" name="Equation" r:id="rId11" imgW="1523880" imgH="203040" progId="Equation.DSMT4">
                  <p:embed/>
                </p:oleObj>
              </mc:Choice>
              <mc:Fallback>
                <p:oleObj name="Equation" r:id="rId11" imgW="152388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843088" y="1854200"/>
                        <a:ext cx="5213350" cy="630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661685"/>
              </p:ext>
            </p:extLst>
          </p:nvPr>
        </p:nvGraphicFramePr>
        <p:xfrm>
          <a:off x="1217240" y="5402888"/>
          <a:ext cx="39497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55" name="Equation" r:id="rId13" imgW="1371600" imgH="177480" progId="Equation.DSMT4">
                  <p:embed/>
                </p:oleObj>
              </mc:Choice>
              <mc:Fallback>
                <p:oleObj name="Equation" r:id="rId13" imgW="137160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217240" y="5402888"/>
                        <a:ext cx="3949700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073" y="5045949"/>
            <a:ext cx="4344500" cy="86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42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7" grpId="0"/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815" y="1044956"/>
            <a:ext cx="93558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009346"/>
              </p:ext>
            </p:extLst>
          </p:nvPr>
        </p:nvGraphicFramePr>
        <p:xfrm>
          <a:off x="2663381" y="1803508"/>
          <a:ext cx="4865905" cy="1237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71" name="Equation" r:id="rId3" imgW="1498320" imgH="419040" progId="Equation.DSMT4">
                  <p:embed/>
                </p:oleObj>
              </mc:Choice>
              <mc:Fallback>
                <p:oleObj name="Equation" r:id="rId3" imgW="149832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3381" y="1803508"/>
                        <a:ext cx="4865905" cy="12370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57928" y="2157061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96031" y="4492947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825261"/>
              </p:ext>
            </p:extLst>
          </p:nvPr>
        </p:nvGraphicFramePr>
        <p:xfrm>
          <a:off x="2720534" y="4119506"/>
          <a:ext cx="635000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72" name="Equation" r:id="rId5" imgW="1955520" imgH="419040" progId="Equation.DSMT4">
                  <p:embed/>
                </p:oleObj>
              </mc:Choice>
              <mc:Fallback>
                <p:oleObj name="Equation" r:id="rId5" imgW="195552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20534" y="4119506"/>
                        <a:ext cx="6350000" cy="1238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827907"/>
              </p:ext>
            </p:extLst>
          </p:nvPr>
        </p:nvGraphicFramePr>
        <p:xfrm>
          <a:off x="2663195" y="3235965"/>
          <a:ext cx="6085291" cy="749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73" name="Equation" r:id="rId7" imgW="1777680" imgH="241200" progId="Equation.DSMT4">
                  <p:embed/>
                </p:oleObj>
              </mc:Choice>
              <mc:Fallback>
                <p:oleObj name="Equation" r:id="rId7" imgW="1777680" imgH="241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63195" y="3235965"/>
                        <a:ext cx="6085291" cy="749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96031" y="3398320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</p:txBody>
      </p:sp>
    </p:spTree>
    <p:extLst>
      <p:ext uri="{BB962C8B-B14F-4D97-AF65-F5344CB8AC3E}">
        <p14:creationId xmlns:p14="http://schemas.microsoft.com/office/powerpoint/2010/main" val="212280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76076" y="1555381"/>
            <a:ext cx="505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67248" y="2247958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691176"/>
              </p:ext>
            </p:extLst>
          </p:nvPr>
        </p:nvGraphicFramePr>
        <p:xfrm>
          <a:off x="1798632" y="3330814"/>
          <a:ext cx="3815069" cy="1097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101" name="Equation" r:id="rId3" imgW="1447560" imgH="419040" progId="Equation.DSMT4">
                  <p:embed/>
                </p:oleObj>
              </mc:Choice>
              <mc:Fallback>
                <p:oleObj name="Equation" r:id="rId3" imgW="1447560" imgH="419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8632" y="3330814"/>
                        <a:ext cx="3815069" cy="10974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44295" y="2819642"/>
            <a:ext cx="1217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371399"/>
              </p:ext>
            </p:extLst>
          </p:nvPr>
        </p:nvGraphicFramePr>
        <p:xfrm>
          <a:off x="1244295" y="4338585"/>
          <a:ext cx="5901497" cy="1105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102" name="Equation" r:id="rId5" imgW="2234880" imgH="419040" progId="Equation.DSMT4">
                  <p:embed/>
                </p:oleObj>
              </mc:Choice>
              <mc:Fallback>
                <p:oleObj name="Equation" r:id="rId5" imgW="2234880" imgH="419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44295" y="4338585"/>
                        <a:ext cx="5901497" cy="11051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 flipH="1">
            <a:off x="7145792" y="2654746"/>
            <a:ext cx="14584" cy="3547108"/>
          </a:xfrm>
          <a:prstGeom prst="line">
            <a:avLst/>
          </a:prstGeom>
          <a:ln w="76200">
            <a:solidFill>
              <a:srgbClr val="62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44295" y="646830"/>
            <a:ext cx="93558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350484"/>
              </p:ext>
            </p:extLst>
          </p:nvPr>
        </p:nvGraphicFramePr>
        <p:xfrm>
          <a:off x="2581344" y="1291547"/>
          <a:ext cx="4018816" cy="1021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103" name="Equation" r:id="rId7" imgW="1498320" imgH="419040" progId="Equation.DSMT4">
                  <p:embed/>
                </p:oleObj>
              </mc:Choice>
              <mc:Fallback>
                <p:oleObj name="Equation" r:id="rId7" imgW="149832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81344" y="1291547"/>
                        <a:ext cx="4018816" cy="10217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628342"/>
              </p:ext>
            </p:extLst>
          </p:nvPr>
        </p:nvGraphicFramePr>
        <p:xfrm>
          <a:off x="1244295" y="5546331"/>
          <a:ext cx="563403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104" name="Equation" r:id="rId9" imgW="2133360" imgH="203040" progId="Equation.DSMT4">
                  <p:embed/>
                </p:oleObj>
              </mc:Choice>
              <mc:Fallback>
                <p:oleObj name="Equation" r:id="rId9" imgW="213336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44295" y="5546331"/>
                        <a:ext cx="5634037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472931"/>
              </p:ext>
            </p:extLst>
          </p:nvPr>
        </p:nvGraphicFramePr>
        <p:xfrm>
          <a:off x="7213075" y="2725306"/>
          <a:ext cx="35877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105" name="Equation" r:id="rId11" imgW="1358640" imgH="177480" progId="Equation.DSMT4">
                  <p:embed/>
                </p:oleObj>
              </mc:Choice>
              <mc:Fallback>
                <p:oleObj name="Equation" r:id="rId11" imgW="1358640" imgH="1774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213075" y="2725306"/>
                        <a:ext cx="358775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256505"/>
              </p:ext>
            </p:extLst>
          </p:nvPr>
        </p:nvGraphicFramePr>
        <p:xfrm>
          <a:off x="7213075" y="3341853"/>
          <a:ext cx="35877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106" name="Equation" r:id="rId13" imgW="1358640" imgH="177480" progId="Equation.DSMT4">
                  <p:embed/>
                </p:oleObj>
              </mc:Choice>
              <mc:Fallback>
                <p:oleObj name="Equation" r:id="rId13" imgW="1358640" imgH="1774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213075" y="3341853"/>
                        <a:ext cx="358775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200123"/>
              </p:ext>
            </p:extLst>
          </p:nvPr>
        </p:nvGraphicFramePr>
        <p:xfrm>
          <a:off x="7213075" y="3958400"/>
          <a:ext cx="18446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107" name="Equation" r:id="rId15" imgW="698400" imgH="177480" progId="Equation.DSMT4">
                  <p:embed/>
                </p:oleObj>
              </mc:Choice>
              <mc:Fallback>
                <p:oleObj name="Equation" r:id="rId15" imgW="698400" imgH="1774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213075" y="3958400"/>
                        <a:ext cx="1844675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7145792" y="4723363"/>
            <a:ext cx="38460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461834"/>
              </p:ext>
            </p:extLst>
          </p:nvPr>
        </p:nvGraphicFramePr>
        <p:xfrm>
          <a:off x="8328025" y="5661025"/>
          <a:ext cx="127476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108" name="Equation" r:id="rId17" imgW="482400" imgH="164880" progId="Equation.DSMT4">
                  <p:embed/>
                </p:oleObj>
              </mc:Choice>
              <mc:Fallback>
                <p:oleObj name="Equation" r:id="rId17" imgW="482400" imgH="16488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328025" y="5661025"/>
                        <a:ext cx="1274763" cy="436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775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7239" y="812498"/>
            <a:ext cx="8106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90625" y="1572455"/>
            <a:ext cx="687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30945" y="2149665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33885"/>
              </p:ext>
            </p:extLst>
          </p:nvPr>
        </p:nvGraphicFramePr>
        <p:xfrm>
          <a:off x="1749783" y="3263643"/>
          <a:ext cx="4744939" cy="653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041" name="Equation" r:id="rId3" imgW="1739880" imgH="241200" progId="Equation.DSMT4">
                  <p:embed/>
                </p:oleObj>
              </mc:Choice>
              <mc:Fallback>
                <p:oleObj name="Equation" r:id="rId3" imgW="1739880" imgH="2412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49783" y="3263643"/>
                        <a:ext cx="4744939" cy="6535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17239" y="2733326"/>
            <a:ext cx="1217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276638"/>
              </p:ext>
            </p:extLst>
          </p:nvPr>
        </p:nvGraphicFramePr>
        <p:xfrm>
          <a:off x="1218034" y="4492489"/>
          <a:ext cx="504507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042" name="Equation" r:id="rId5" imgW="1752480" imgH="215640" progId="Equation.DSMT4">
                  <p:embed/>
                </p:oleObj>
              </mc:Choice>
              <mc:Fallback>
                <p:oleObj name="Equation" r:id="rId5" imgW="1752480" imgH="2156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8034" y="4492489"/>
                        <a:ext cx="5045075" cy="620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53893"/>
              </p:ext>
            </p:extLst>
          </p:nvPr>
        </p:nvGraphicFramePr>
        <p:xfrm>
          <a:off x="1217239" y="5277885"/>
          <a:ext cx="5046663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043" name="Equation" r:id="rId7" imgW="1752480" imgH="215640" progId="Equation.DSMT4">
                  <p:embed/>
                </p:oleObj>
              </mc:Choice>
              <mc:Fallback>
                <p:oleObj name="Equation" r:id="rId7" imgW="1752480" imgH="2156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17239" y="5277885"/>
                        <a:ext cx="5046663" cy="620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108460"/>
              </p:ext>
            </p:extLst>
          </p:nvPr>
        </p:nvGraphicFramePr>
        <p:xfrm>
          <a:off x="6902175" y="3283503"/>
          <a:ext cx="190182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044" name="Equation" r:id="rId9" imgW="660240" imgH="177480" progId="Equation.DSMT4">
                  <p:embed/>
                </p:oleObj>
              </mc:Choice>
              <mc:Fallback>
                <p:oleObj name="Equation" r:id="rId9" imgW="66024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902175" y="3283503"/>
                        <a:ext cx="1901825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711691" y="4540824"/>
            <a:ext cx="43191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spc="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.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400094"/>
              </p:ext>
            </p:extLst>
          </p:nvPr>
        </p:nvGraphicFramePr>
        <p:xfrm>
          <a:off x="9682944" y="5315149"/>
          <a:ext cx="1007441" cy="435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045" name="Equation" r:id="rId11" imgW="380880" imgH="164880" progId="Equation.DSMT4">
                  <p:embed/>
                </p:oleObj>
              </mc:Choice>
              <mc:Fallback>
                <p:oleObj name="Equation" r:id="rId11" imgW="380880" imgH="1648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682944" y="5315149"/>
                        <a:ext cx="1007441" cy="4352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6674504" y="2672885"/>
            <a:ext cx="0" cy="3225712"/>
          </a:xfrm>
          <a:prstGeom prst="line">
            <a:avLst/>
          </a:prstGeom>
          <a:ln w="76200">
            <a:solidFill>
              <a:srgbClr val="62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987582"/>
              </p:ext>
            </p:extLst>
          </p:nvPr>
        </p:nvGraphicFramePr>
        <p:xfrm>
          <a:off x="1786490" y="1465326"/>
          <a:ext cx="5648337" cy="695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046" name="Equation" r:id="rId13" imgW="1777680" imgH="241200" progId="Equation.DSMT4">
                  <p:embed/>
                </p:oleObj>
              </mc:Choice>
              <mc:Fallback>
                <p:oleObj name="Equation" r:id="rId13" imgW="1777680" imgH="241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86490" y="1465326"/>
                        <a:ext cx="5648337" cy="695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674426"/>
              </p:ext>
            </p:extLst>
          </p:nvPr>
        </p:nvGraphicFramePr>
        <p:xfrm>
          <a:off x="6902175" y="3989807"/>
          <a:ext cx="1792288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047" name="Equation" r:id="rId15" imgW="622080" imgH="177480" progId="Equation.DSMT4">
                  <p:embed/>
                </p:oleObj>
              </mc:Choice>
              <mc:Fallback>
                <p:oleObj name="Equation" r:id="rId15" imgW="62208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902175" y="3989807"/>
                        <a:ext cx="1792288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804521"/>
              </p:ext>
            </p:extLst>
          </p:nvPr>
        </p:nvGraphicFramePr>
        <p:xfrm>
          <a:off x="1217239" y="3828938"/>
          <a:ext cx="5277483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048" name="Equation" r:id="rId17" imgW="1968480" imgH="215640" progId="Equation.DSMT4">
                  <p:embed/>
                </p:oleObj>
              </mc:Choice>
              <mc:Fallback>
                <p:oleObj name="Equation" r:id="rId17" imgW="1968480" imgH="2156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217239" y="3828938"/>
                        <a:ext cx="5277483" cy="620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932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83012" y="1275713"/>
            <a:ext cx="6290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7197" y="1870466"/>
            <a:ext cx="79220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kumimoji="0" lang="en-US" sz="25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832240"/>
              </p:ext>
            </p:extLst>
          </p:nvPr>
        </p:nvGraphicFramePr>
        <p:xfrm>
          <a:off x="2171033" y="2189265"/>
          <a:ext cx="4434532" cy="969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213" name="Equation" r:id="rId3" imgW="1904760" imgH="419040" progId="Equation.DSMT4">
                  <p:embed/>
                </p:oleObj>
              </mc:Choice>
              <mc:Fallback>
                <p:oleObj name="Equation" r:id="rId3" imgW="1904760" imgH="419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71033" y="2189265"/>
                        <a:ext cx="4434532" cy="9690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74761" y="2468807"/>
            <a:ext cx="112883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7495497" y="4183178"/>
            <a:ext cx="14584" cy="2009354"/>
          </a:xfrm>
          <a:prstGeom prst="line">
            <a:avLst/>
          </a:prstGeom>
          <a:ln w="76200">
            <a:solidFill>
              <a:srgbClr val="62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44295" y="514310"/>
            <a:ext cx="9355847" cy="598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sz="2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02789" y="5041279"/>
            <a:ext cx="345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800995"/>
              </p:ext>
            </p:extLst>
          </p:nvPr>
        </p:nvGraphicFramePr>
        <p:xfrm>
          <a:off x="9875381" y="5673661"/>
          <a:ext cx="148930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214" name="Equation" r:id="rId5" imgW="660240" imgH="164880" progId="Equation.DSMT4">
                  <p:embed/>
                </p:oleObj>
              </mc:Choice>
              <mc:Fallback>
                <p:oleObj name="Equation" r:id="rId5" imgW="660240" imgH="16488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75381" y="5673661"/>
                        <a:ext cx="1489305" cy="436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3906944"/>
              </p:ext>
            </p:extLst>
          </p:nvPr>
        </p:nvGraphicFramePr>
        <p:xfrm>
          <a:off x="2457694" y="1016971"/>
          <a:ext cx="4720806" cy="920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215" name="Equation" r:id="rId7" imgW="1955520" imgH="419040" progId="Equation.DSMT4">
                  <p:embed/>
                </p:oleObj>
              </mc:Choice>
              <mc:Fallback>
                <p:oleObj name="Equation" r:id="rId7" imgW="1955520" imgH="419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57694" y="1016971"/>
                        <a:ext cx="4720806" cy="9205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395315"/>
              </p:ext>
            </p:extLst>
          </p:nvPr>
        </p:nvGraphicFramePr>
        <p:xfrm>
          <a:off x="1174761" y="3099965"/>
          <a:ext cx="7884293" cy="1048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216" name="Equation" r:id="rId9" imgW="3606480" imgH="482400" progId="Equation.DSMT4">
                  <p:embed/>
                </p:oleObj>
              </mc:Choice>
              <mc:Fallback>
                <p:oleObj name="Equation" r:id="rId9" imgW="3606480" imgH="4824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74761" y="3099965"/>
                        <a:ext cx="7884293" cy="10484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55585"/>
              </p:ext>
            </p:extLst>
          </p:nvPr>
        </p:nvGraphicFramePr>
        <p:xfrm>
          <a:off x="1221501" y="4093626"/>
          <a:ext cx="6237288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217" name="Equation" r:id="rId11" imgW="2679480" imgH="419040" progId="Equation.DSMT4">
                  <p:embed/>
                </p:oleObj>
              </mc:Choice>
              <mc:Fallback>
                <p:oleObj name="Equation" r:id="rId11" imgW="2679480" imgH="419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21501" y="4093626"/>
                        <a:ext cx="6237288" cy="96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467001"/>
              </p:ext>
            </p:extLst>
          </p:nvPr>
        </p:nvGraphicFramePr>
        <p:xfrm>
          <a:off x="1226053" y="5041279"/>
          <a:ext cx="5792787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218" name="Equation" r:id="rId13" imgW="2489040" imgH="482400" progId="Equation.DSMT4">
                  <p:embed/>
                </p:oleObj>
              </mc:Choice>
              <mc:Fallback>
                <p:oleObj name="Equation" r:id="rId13" imgW="2489040" imgH="48240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226053" y="5041279"/>
                        <a:ext cx="5792787" cy="1116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905830"/>
              </p:ext>
            </p:extLst>
          </p:nvPr>
        </p:nvGraphicFramePr>
        <p:xfrm>
          <a:off x="7580669" y="4174158"/>
          <a:ext cx="22447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219" name="Equation" r:id="rId15" imgW="965160" imgH="177480" progId="Equation.DSMT4">
                  <p:embed/>
                </p:oleObj>
              </mc:Choice>
              <mc:Fallback>
                <p:oleObj name="Equation" r:id="rId15" imgW="965160" imgH="17748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580669" y="4174158"/>
                        <a:ext cx="2244725" cy="41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529380"/>
              </p:ext>
            </p:extLst>
          </p:nvPr>
        </p:nvGraphicFramePr>
        <p:xfrm>
          <a:off x="7588410" y="4623024"/>
          <a:ext cx="2008187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220" name="Equation" r:id="rId17" imgW="863280" imgH="177480" progId="Equation.DSMT4">
                  <p:embed/>
                </p:oleObj>
              </mc:Choice>
              <mc:Fallback>
                <p:oleObj name="Equation" r:id="rId17" imgW="863280" imgH="177480" progId="Equation.DSMT4">
                  <p:embed/>
                  <p:pic>
                    <p:nvPicPr>
                      <p:cNvPr id="32" name="Object 3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588410" y="4623024"/>
                        <a:ext cx="2008187" cy="411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567875"/>
              </p:ext>
            </p:extLst>
          </p:nvPr>
        </p:nvGraphicFramePr>
        <p:xfrm>
          <a:off x="7546789" y="4120164"/>
          <a:ext cx="36068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221" name="Equation" r:id="rId19" imgW="1549080" imgH="419040" progId="Equation.DSMT4">
                  <p:embed/>
                </p:oleObj>
              </mc:Choice>
              <mc:Fallback>
                <p:oleObj name="Equation" r:id="rId19" imgW="1549080" imgH="41904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546789" y="4120164"/>
                        <a:ext cx="3606800" cy="96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874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2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/>
          </p:cNvPr>
          <p:cNvSpPr txBox="1"/>
          <p:nvPr/>
        </p:nvSpPr>
        <p:spPr>
          <a:xfrm>
            <a:off x="1829739" y="1634643"/>
            <a:ext cx="850601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tiền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70 000 </a:t>
            </a:r>
            <a:r>
              <a:rPr 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tờ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giấy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bạc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mệnh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2000 </a:t>
            </a:r>
            <a:r>
              <a:rPr 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5000 </a:t>
            </a:r>
            <a:r>
              <a:rPr 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tờ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giấy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bạc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5000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5395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/>
          </p:cNvPr>
          <p:cNvSpPr txBox="1"/>
          <p:nvPr/>
        </p:nvSpPr>
        <p:spPr>
          <a:xfrm>
            <a:off x="1193633" y="706991"/>
            <a:ext cx="88250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tiền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70 000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tờ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giấy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bạc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mệnh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2000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5000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tờ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giấy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bạc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5000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43918" y="2084447"/>
            <a:ext cx="79220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kumimoji="0" lang="en-US" sz="25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453894"/>
              </p:ext>
            </p:extLst>
          </p:nvPr>
        </p:nvGraphicFramePr>
        <p:xfrm>
          <a:off x="3676309" y="3782489"/>
          <a:ext cx="4264091" cy="434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47" name="Equation" r:id="rId3" imgW="1981080" imgH="203040" progId="Equation.DSMT4">
                  <p:embed/>
                </p:oleObj>
              </mc:Choice>
              <mc:Fallback>
                <p:oleObj name="Equation" r:id="rId3" imgW="198108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76309" y="3782489"/>
                        <a:ext cx="4264091" cy="434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93633" y="2421197"/>
            <a:ext cx="958032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tờ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giấy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bạc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5000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tờ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04837" y="2394693"/>
            <a:ext cx="268128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(ĐK:                ).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932359"/>
              </p:ext>
            </p:extLst>
          </p:nvPr>
        </p:nvGraphicFramePr>
        <p:xfrm>
          <a:off x="7940796" y="2402240"/>
          <a:ext cx="1236663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48" name="Equation" r:id="rId5" imgW="520560" imgH="177480" progId="Equation.DSMT4">
                  <p:embed/>
                </p:oleObj>
              </mc:Choice>
              <mc:Fallback>
                <p:oleObj name="Equation" r:id="rId5" imgW="52056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940796" y="2402240"/>
                        <a:ext cx="1236663" cy="401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6358296" y="4211436"/>
            <a:ext cx="0" cy="1834862"/>
          </a:xfrm>
          <a:prstGeom prst="line">
            <a:avLst/>
          </a:prstGeom>
          <a:ln w="76200">
            <a:solidFill>
              <a:srgbClr val="EE6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703501"/>
              </p:ext>
            </p:extLst>
          </p:nvPr>
        </p:nvGraphicFramePr>
        <p:xfrm>
          <a:off x="6313499" y="2485497"/>
          <a:ext cx="301625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49" name="Equation" r:id="rId7" imgW="126720" imgH="126720" progId="Equation.DSMT4">
                  <p:embed/>
                </p:oleObj>
              </mc:Choice>
              <mc:Fallback>
                <p:oleObj name="Equation" r:id="rId7" imgW="126720" imgH="12672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13499" y="2485497"/>
                        <a:ext cx="301625" cy="287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179532" y="2855891"/>
            <a:ext cx="958032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tờ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giấy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bạc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2000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(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tờ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862655"/>
              </p:ext>
            </p:extLst>
          </p:nvPr>
        </p:nvGraphicFramePr>
        <p:xfrm>
          <a:off x="5740021" y="2878851"/>
          <a:ext cx="1025525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50" name="Equation" r:id="rId9" imgW="431640" imgH="164880" progId="Equation.DSMT4">
                  <p:embed/>
                </p:oleObj>
              </mc:Choice>
              <mc:Fallback>
                <p:oleObj name="Equation" r:id="rId9" imgW="431640" imgH="1648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40021" y="2878851"/>
                        <a:ext cx="1025525" cy="37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180380" y="3318893"/>
            <a:ext cx="1005746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tiền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70 000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PT: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114965"/>
              </p:ext>
            </p:extLst>
          </p:nvPr>
        </p:nvGraphicFramePr>
        <p:xfrm>
          <a:off x="2049408" y="4267225"/>
          <a:ext cx="4264091" cy="434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51" name="Equation" r:id="rId11" imgW="1981080" imgH="203040" progId="Equation.DSMT4">
                  <p:embed/>
                </p:oleObj>
              </mc:Choice>
              <mc:Fallback>
                <p:oleObj name="Equation" r:id="rId11" imgW="198108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049408" y="4267225"/>
                        <a:ext cx="4264091" cy="434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144539" y="4223880"/>
            <a:ext cx="114141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2531289"/>
              </p:ext>
            </p:extLst>
          </p:nvPr>
        </p:nvGraphicFramePr>
        <p:xfrm>
          <a:off x="1555146" y="4693892"/>
          <a:ext cx="32527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52" name="Equation" r:id="rId13" imgW="1511280" imgH="203040" progId="Equation.DSMT4">
                  <p:embed/>
                </p:oleObj>
              </mc:Choice>
              <mc:Fallback>
                <p:oleObj name="Equation" r:id="rId13" imgW="1511280" imgH="203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55146" y="4693892"/>
                        <a:ext cx="3252788" cy="43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589608"/>
              </p:ext>
            </p:extLst>
          </p:nvPr>
        </p:nvGraphicFramePr>
        <p:xfrm>
          <a:off x="1555146" y="5184656"/>
          <a:ext cx="2952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53" name="Equation" r:id="rId15" imgW="1371600" imgH="177480" progId="Equation.DSMT4">
                  <p:embed/>
                </p:oleObj>
              </mc:Choice>
              <mc:Fallback>
                <p:oleObj name="Equation" r:id="rId15" imgW="1371600" imgH="1774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55146" y="5184656"/>
                        <a:ext cx="29527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26609"/>
              </p:ext>
            </p:extLst>
          </p:nvPr>
        </p:nvGraphicFramePr>
        <p:xfrm>
          <a:off x="1568640" y="5652030"/>
          <a:ext cx="1612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54" name="Equation" r:id="rId17" imgW="749160" imgH="177480" progId="Equation.DSMT4">
                  <p:embed/>
                </p:oleObj>
              </mc:Choice>
              <mc:Fallback>
                <p:oleObj name="Equation" r:id="rId17" imgW="749160" imgH="17748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68640" y="5652030"/>
                        <a:ext cx="16129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452664"/>
              </p:ext>
            </p:extLst>
          </p:nvPr>
        </p:nvGraphicFramePr>
        <p:xfrm>
          <a:off x="6396590" y="4091492"/>
          <a:ext cx="1418317" cy="804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55" name="Equation" r:id="rId19" imgW="736560" imgH="419040" progId="Equation.DSMT4">
                  <p:embed/>
                </p:oleObj>
              </mc:Choice>
              <mc:Fallback>
                <p:oleObj name="Equation" r:id="rId19" imgW="736560" imgH="41904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396590" y="4091492"/>
                        <a:ext cx="1418317" cy="8043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6399938" y="4789968"/>
            <a:ext cx="451451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.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81677"/>
              </p:ext>
            </p:extLst>
          </p:nvPr>
        </p:nvGraphicFramePr>
        <p:xfrm>
          <a:off x="6848276" y="4832063"/>
          <a:ext cx="1158114" cy="36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56" name="Equation" r:id="rId21" imgW="520560" imgH="177480" progId="Equation.DSMT4">
                  <p:embed/>
                </p:oleObj>
              </mc:Choice>
              <mc:Fallback>
                <p:oleObj name="Equation" r:id="rId21" imgW="52056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48276" y="4832063"/>
                        <a:ext cx="1158114" cy="361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935235"/>
              </p:ext>
            </p:extLst>
          </p:nvPr>
        </p:nvGraphicFramePr>
        <p:xfrm>
          <a:off x="8469852" y="5147327"/>
          <a:ext cx="965696" cy="341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57" name="Equation" r:id="rId22" imgW="444240" imgH="164880" progId="Equation.DSMT4">
                  <p:embed/>
                </p:oleObj>
              </mc:Choice>
              <mc:Fallback>
                <p:oleObj name="Equation" r:id="rId22" imgW="444240" imgH="1648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8469852" y="5147327"/>
                        <a:ext cx="965696" cy="3412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6358296" y="5488587"/>
            <a:ext cx="4415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tờ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giấy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5000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121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9" grpId="0"/>
      <p:bldP spid="21" grpId="0"/>
      <p:bldP spid="23" grpId="0"/>
      <p:bldP spid="29" grpId="0"/>
      <p:bldP spid="3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1312459" y="1855499"/>
            <a:ext cx="9567081" cy="419647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61067" y="1189715"/>
            <a:ext cx="21146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29884" y="5528749"/>
            <a:ext cx="1963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9000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91099" y="5407044"/>
            <a:ext cx="1034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</a:t>
            </a:r>
            <a:endParaRPr lang="en-US" sz="28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38071" y="5491431"/>
            <a:ext cx="2783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12000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/km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037046"/>
              </p:ext>
            </p:extLst>
          </p:nvPr>
        </p:nvGraphicFramePr>
        <p:xfrm>
          <a:off x="5146115" y="4637584"/>
          <a:ext cx="565785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01" name="Equation" r:id="rId3" imgW="1523880" imgH="164880" progId="Equation.DSMT4">
                  <p:embed/>
                </p:oleObj>
              </mc:Choice>
              <mc:Fallback>
                <p:oleObj name="Equation" r:id="rId3" imgW="1523880" imgH="1648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46115" y="4637584"/>
                        <a:ext cx="5657850" cy="611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197574" y="655748"/>
            <a:ext cx="53703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662" b="94203" l="3774" r="9502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911" y="3995940"/>
            <a:ext cx="2273312" cy="16143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63607" y="2044669"/>
            <a:ext cx="92647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taxi.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tiền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taxi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bắt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9000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12 000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km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tiền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69 000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mối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ông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đã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827146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0.00417 L -0.24245 0.0081 " pathEditMode="relative" rAng="0" ptsTypes="AA">
                                      <p:cBhvr>
                                        <p:cTn id="15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22" y="602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245 0.0081 L -0.56693 0.0152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24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/>
          <p:cNvSpPr/>
          <p:nvPr/>
        </p:nvSpPr>
        <p:spPr>
          <a:xfrm>
            <a:off x="2233107" y="1782046"/>
            <a:ext cx="2521775" cy="1768427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/>
          <p:cNvSpPr/>
          <p:nvPr/>
        </p:nvSpPr>
        <p:spPr>
          <a:xfrm>
            <a:off x="6289486" y="1782046"/>
            <a:ext cx="3722424" cy="1768427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6"/>
          <p:cNvSpPr/>
          <p:nvPr/>
        </p:nvSpPr>
        <p:spPr>
          <a:xfrm>
            <a:off x="1808319" y="4021665"/>
            <a:ext cx="3898070" cy="1768427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PT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6"/>
          <p:cNvSpPr/>
          <p:nvPr/>
        </p:nvSpPr>
        <p:spPr>
          <a:xfrm>
            <a:off x="5706389" y="4087925"/>
            <a:ext cx="5001368" cy="765313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325" y="714138"/>
            <a:ext cx="11292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TỔNG KẾT</a:t>
            </a:r>
          </a:p>
        </p:txBody>
      </p:sp>
      <p:sp>
        <p:nvSpPr>
          <p:cNvPr id="11" name="Rectangle: Rounded Corners 6"/>
          <p:cNvSpPr/>
          <p:nvPr/>
        </p:nvSpPr>
        <p:spPr>
          <a:xfrm>
            <a:off x="5706389" y="4879374"/>
            <a:ext cx="5001368" cy="765313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40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48229" y="1130586"/>
            <a:ext cx="9710057" cy="4030444"/>
          </a:xfrm>
          <a:prstGeom prst="flowChartPunchedTape">
            <a:avLst/>
          </a:prstGeom>
          <a:solidFill>
            <a:schemeClr val="accent5">
              <a:lumMod val="75000"/>
            </a:schemeClr>
          </a:solidFill>
          <a:ln w="38100">
            <a:solidFill>
              <a:srgbClr val="E6E6E6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000" b="1" dirty="0">
                <a:ln w="28575">
                  <a:solidFill>
                    <a:srgbClr val="FFFF00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</a:p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46, 47, 51, 52 (SBT –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57)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455" y="1788721"/>
            <a:ext cx="1177959" cy="119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4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25826" y="1923192"/>
            <a:ext cx="9740348" cy="3744295"/>
          </a:xfrm>
          <a:prstGeom prst="horizontalScroll">
            <a:avLst/>
          </a:prstGeom>
          <a:solidFill>
            <a:srgbClr val="002060"/>
          </a:solidFill>
          <a:ln w="38100">
            <a:solidFill>
              <a:srgbClr val="E6E6E6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TRÂN TRỌNG CẢM ƠN </a:t>
            </a:r>
          </a:p>
          <a:p>
            <a:pPr algn="ctr">
              <a:lnSpc>
                <a:spcPct val="200000"/>
              </a:lnSpc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 HẸN GẶP LẠI</a:t>
            </a:r>
          </a:p>
        </p:txBody>
      </p:sp>
    </p:spTree>
    <p:extLst>
      <p:ext uri="{BB962C8B-B14F-4D97-AF65-F5344CB8AC3E}">
        <p14:creationId xmlns:p14="http://schemas.microsoft.com/office/powerpoint/2010/main" val="328527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54381" y="776408"/>
            <a:ext cx="21146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310983"/>
              </p:ext>
            </p:extLst>
          </p:nvPr>
        </p:nvGraphicFramePr>
        <p:xfrm>
          <a:off x="3475038" y="2813050"/>
          <a:ext cx="565943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70" name="Equation" r:id="rId4" imgW="1523880" imgH="164880" progId="Equation.DSMT4">
                  <p:embed/>
                </p:oleObj>
              </mc:Choice>
              <mc:Fallback>
                <p:oleObj name="Equation" r:id="rId4" imgW="1523880" imgH="1648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75038" y="2813050"/>
                        <a:ext cx="5659437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051625" y="1908131"/>
            <a:ext cx="4504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26217" y="3746200"/>
            <a:ext cx="1438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49760" y="3746199"/>
            <a:ext cx="16417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4975" y="4708248"/>
            <a:ext cx="9542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					  , 			   , …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04187"/>
              </p:ext>
            </p:extLst>
          </p:nvPr>
        </p:nvGraphicFramePr>
        <p:xfrm>
          <a:off x="2580922" y="4740397"/>
          <a:ext cx="4515915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71" name="Equation" r:id="rId6" imgW="1523880" imgH="164880" progId="Equation.DSMT4">
                  <p:embed/>
                </p:oleObj>
              </mc:Choice>
              <mc:Fallback>
                <p:oleObj name="Equation" r:id="rId6" imgW="1523880" imgH="1648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80922" y="4740397"/>
                        <a:ext cx="4515915" cy="512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9109079"/>
              </p:ext>
            </p:extLst>
          </p:nvPr>
        </p:nvGraphicFramePr>
        <p:xfrm>
          <a:off x="7536194" y="4641509"/>
          <a:ext cx="236537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72" name="Equation" r:id="rId8" imgW="761760" imgH="203040" progId="Equation.DSMT4">
                  <p:embed/>
                </p:oleObj>
              </mc:Choice>
              <mc:Fallback>
                <p:oleObj name="Equation" r:id="rId8" imgW="76176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536194" y="4641509"/>
                        <a:ext cx="2365375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650355" y="5320320"/>
            <a:ext cx="6848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76479" y="5336898"/>
            <a:ext cx="6848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6363134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3" grpId="0"/>
      <p:bldP spid="35" grpId="0"/>
      <p:bldP spid="11" grpId="0"/>
      <p:bldP spid="16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247889"/>
              </p:ext>
            </p:extLst>
          </p:nvPr>
        </p:nvGraphicFramePr>
        <p:xfrm>
          <a:off x="1223749" y="1539959"/>
          <a:ext cx="9744501" cy="3320277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2442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8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2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3466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Giá</a:t>
                      </a:r>
                      <a:r>
                        <a:rPr lang="en-US" sz="28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trị</a:t>
                      </a:r>
                      <a:r>
                        <a:rPr lang="en-US" sz="28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8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i="1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vi-VN" sz="2800" b="1" i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Đúng</a:t>
                      </a:r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/Sai</a:t>
                      </a:r>
                      <a:endParaRPr lang="vi-VN" sz="28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730">
                <a:tc>
                  <a:txBody>
                    <a:bodyPr/>
                    <a:lstStyle/>
                    <a:p>
                      <a:pPr algn="just"/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2675">
                <a:tc>
                  <a:txBody>
                    <a:bodyPr/>
                    <a:lstStyle/>
                    <a:p>
                      <a:pPr algn="just"/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1406">
                <a:tc>
                  <a:txBody>
                    <a:bodyPr/>
                    <a:lstStyle/>
                    <a:p>
                      <a:pPr algn="just"/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062532"/>
                  </a:ext>
                </a:extLst>
              </a:tr>
            </a:tbl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124679"/>
              </p:ext>
            </p:extLst>
          </p:nvPr>
        </p:nvGraphicFramePr>
        <p:xfrm>
          <a:off x="4917368" y="944563"/>
          <a:ext cx="380355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0" name="Equation" r:id="rId4" imgW="1523880" imgH="164880" progId="Equation.DSMT4">
                  <p:embed/>
                </p:oleObj>
              </mc:Choice>
              <mc:Fallback>
                <p:oleObj name="Equation" r:id="rId4" imgW="1523880" imgH="1648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17368" y="944563"/>
                        <a:ext cx="3803555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925496"/>
              </p:ext>
            </p:extLst>
          </p:nvPr>
        </p:nvGraphicFramePr>
        <p:xfrm>
          <a:off x="1808163" y="2349500"/>
          <a:ext cx="106045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1" name="Equation" r:id="rId6" imgW="380880" imgH="164880" progId="Equation.DSMT4">
                  <p:embed/>
                </p:oleObj>
              </mc:Choice>
              <mc:Fallback>
                <p:oleObj name="Equation" r:id="rId6" imgW="380880" imgH="1648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08163" y="2349500"/>
                        <a:ext cx="1060450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151797"/>
              </p:ext>
            </p:extLst>
          </p:nvPr>
        </p:nvGraphicFramePr>
        <p:xfrm>
          <a:off x="1808163" y="3267075"/>
          <a:ext cx="10604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2" name="Equation" r:id="rId8" imgW="380880" imgH="152280" progId="Equation.DSMT4">
                  <p:embed/>
                </p:oleObj>
              </mc:Choice>
              <mc:Fallback>
                <p:oleObj name="Equation" r:id="rId8" imgW="380880" imgH="15228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08163" y="3267075"/>
                        <a:ext cx="1060450" cy="423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243098"/>
              </p:ext>
            </p:extLst>
          </p:nvPr>
        </p:nvGraphicFramePr>
        <p:xfrm>
          <a:off x="1730875" y="4115092"/>
          <a:ext cx="137795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3" name="Equation" r:id="rId10" imgW="495000" imgH="203040" progId="Equation.DSMT4">
                  <p:embed/>
                </p:oleObj>
              </mc:Choice>
              <mc:Fallback>
                <p:oleObj name="Equation" r:id="rId10" imgW="495000" imgH="20304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730875" y="4115092"/>
                        <a:ext cx="1377950" cy="566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1223749" y="882482"/>
            <a:ext cx="3708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86244" y="4893921"/>
            <a:ext cx="7008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(1).</a:t>
            </a: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10879"/>
              </p:ext>
            </p:extLst>
          </p:nvPr>
        </p:nvGraphicFramePr>
        <p:xfrm>
          <a:off x="2251075" y="4929188"/>
          <a:ext cx="1117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4" name="Equation" r:id="rId12" imgW="380880" imgH="164880" progId="Equation.DSMT4">
                  <p:embed/>
                </p:oleObj>
              </mc:Choice>
              <mc:Fallback>
                <p:oleObj name="Equation" r:id="rId12" imgW="380880" imgH="16488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251075" y="4929188"/>
                        <a:ext cx="11176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8835575" y="848346"/>
            <a:ext cx="6848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286244" y="5441544"/>
            <a:ext cx="7008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(1).</a:t>
            </a: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489870"/>
              </p:ext>
            </p:extLst>
          </p:nvPr>
        </p:nvGraphicFramePr>
        <p:xfrm>
          <a:off x="1913982" y="5423530"/>
          <a:ext cx="14541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5" name="Equation" r:id="rId14" imgW="495000" imgH="203040" progId="Equation.DSMT4">
                  <p:embed/>
                </p:oleObj>
              </mc:Choice>
              <mc:Fallback>
                <p:oleObj name="Equation" r:id="rId14" imgW="495000" imgH="20304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913982" y="5423530"/>
                        <a:ext cx="1454150" cy="59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541338" y="5298156"/>
            <a:ext cx="9538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(1).</a:t>
            </a: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2650443"/>
              </p:ext>
            </p:extLst>
          </p:nvPr>
        </p:nvGraphicFramePr>
        <p:xfrm>
          <a:off x="2887475" y="5323307"/>
          <a:ext cx="1117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6" name="Equation" r:id="rId16" imgW="380880" imgH="152280" progId="Equation.DSMT4">
                  <p:embed/>
                </p:oleObj>
              </mc:Choice>
              <mc:Fallback>
                <p:oleObj name="Equation" r:id="rId16" imgW="380880" imgH="152280" progId="Equation.DSMT4">
                  <p:embed/>
                  <p:pic>
                    <p:nvPicPr>
                      <p:cNvPr id="43" name="Object 42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887475" y="5323307"/>
                        <a:ext cx="11176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9520379" y="2336154"/>
            <a:ext cx="110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endParaRPr lang="vi-VN" sz="2800" b="1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20379" y="4153551"/>
            <a:ext cx="110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endParaRPr lang="vi-VN" sz="2800" b="1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90103" y="3199747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</a:t>
            </a:r>
            <a:endParaRPr lang="vi-VN" sz="2800" b="1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104263" y="2792856"/>
            <a:ext cx="4416116" cy="21555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654919" y="4676771"/>
            <a:ext cx="2918986" cy="86878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255763"/>
              </p:ext>
            </p:extLst>
          </p:nvPr>
        </p:nvGraphicFramePr>
        <p:xfrm>
          <a:off x="4224338" y="1628775"/>
          <a:ext cx="42449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7" name="Equation" r:id="rId18" imgW="1523880" imgH="164880" progId="Equation.DSMT4">
                  <p:embed/>
                </p:oleObj>
              </mc:Choice>
              <mc:Fallback>
                <p:oleObj name="Equation" r:id="rId18" imgW="1523880" imgH="1648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224338" y="1628775"/>
                        <a:ext cx="4244975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427325"/>
              </p:ext>
            </p:extLst>
          </p:nvPr>
        </p:nvGraphicFramePr>
        <p:xfrm>
          <a:off x="3760765" y="2344738"/>
          <a:ext cx="513238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8" name="Equation" r:id="rId20" imgW="1562040" imgH="164880" progId="Equation.DSMT4">
                  <p:embed/>
                </p:oleObj>
              </mc:Choice>
              <mc:Fallback>
                <p:oleObj name="Equation" r:id="rId20" imgW="1562040" imgH="1648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760765" y="2344738"/>
                        <a:ext cx="5132388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020394"/>
              </p:ext>
            </p:extLst>
          </p:nvPr>
        </p:nvGraphicFramePr>
        <p:xfrm>
          <a:off x="3767138" y="3209925"/>
          <a:ext cx="51308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9" name="Equation" r:id="rId22" imgW="1562040" imgH="164880" progId="Equation.DSMT4">
                  <p:embed/>
                </p:oleObj>
              </mc:Choice>
              <mc:Fallback>
                <p:oleObj name="Equation" r:id="rId22" imgW="1562040" imgH="16488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767138" y="3209925"/>
                        <a:ext cx="5130800" cy="493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334266"/>
              </p:ext>
            </p:extLst>
          </p:nvPr>
        </p:nvGraphicFramePr>
        <p:xfrm>
          <a:off x="3767137" y="4113213"/>
          <a:ext cx="512601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90" name="Equation" r:id="rId24" imgW="1663560" imgH="203040" progId="Equation.DSMT4">
                  <p:embed/>
                </p:oleObj>
              </mc:Choice>
              <mc:Fallback>
                <p:oleObj name="Equation" r:id="rId24" imgW="1663560" imgH="20304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767137" y="4113213"/>
                        <a:ext cx="5126015" cy="608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590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7" grpId="1"/>
      <p:bldP spid="42" grpId="0"/>
      <p:bldP spid="42" grpId="1"/>
      <p:bldP spid="44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132873"/>
              </p:ext>
            </p:extLst>
          </p:nvPr>
        </p:nvGraphicFramePr>
        <p:xfrm>
          <a:off x="1223749" y="1539959"/>
          <a:ext cx="9744501" cy="3728077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2442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8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2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3466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Giá</a:t>
                      </a:r>
                      <a:r>
                        <a:rPr lang="en-US" sz="28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trị</a:t>
                      </a:r>
                      <a:r>
                        <a:rPr lang="en-US" sz="28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8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i="1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vi-VN" sz="2800" b="1" i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Đúng</a:t>
                      </a:r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/Sai</a:t>
                      </a:r>
                      <a:endParaRPr lang="vi-VN" sz="28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just"/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768">
                <a:tc>
                  <a:txBody>
                    <a:bodyPr/>
                    <a:lstStyle/>
                    <a:p>
                      <a:pPr algn="just"/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284">
                <a:tc>
                  <a:txBody>
                    <a:bodyPr/>
                    <a:lstStyle/>
                    <a:p>
                      <a:pPr algn="just"/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062532"/>
                  </a:ext>
                </a:extLst>
              </a:tr>
              <a:tr h="1087039">
                <a:tc>
                  <a:txBody>
                    <a:bodyPr/>
                    <a:lstStyle/>
                    <a:p>
                      <a:pPr algn="just"/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8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207725"/>
                  </a:ext>
                </a:extLst>
              </a:tr>
            </a:tbl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012641"/>
              </p:ext>
            </p:extLst>
          </p:nvPr>
        </p:nvGraphicFramePr>
        <p:xfrm>
          <a:off x="1825625" y="2349500"/>
          <a:ext cx="10255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3" name="Equation" r:id="rId4" imgW="368280" imgH="164880" progId="Equation.DSMT4">
                  <p:embed/>
                </p:oleObj>
              </mc:Choice>
              <mc:Fallback>
                <p:oleObj name="Equation" r:id="rId4" imgW="368280" imgH="16488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25625" y="2349500"/>
                        <a:ext cx="1025525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29301"/>
              </p:ext>
            </p:extLst>
          </p:nvPr>
        </p:nvGraphicFramePr>
        <p:xfrm>
          <a:off x="1834915" y="3641135"/>
          <a:ext cx="106045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4" name="Equation" r:id="rId6" imgW="380880" imgH="164880" progId="Equation.DSMT4">
                  <p:embed/>
                </p:oleObj>
              </mc:Choice>
              <mc:Fallback>
                <p:oleObj name="Equation" r:id="rId6" imgW="380880" imgH="16488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34915" y="3641135"/>
                        <a:ext cx="1060450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859600"/>
              </p:ext>
            </p:extLst>
          </p:nvPr>
        </p:nvGraphicFramePr>
        <p:xfrm>
          <a:off x="1858963" y="3019558"/>
          <a:ext cx="10604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5" name="Equation" r:id="rId8" imgW="380880" imgH="152280" progId="Equation.DSMT4">
                  <p:embed/>
                </p:oleObj>
              </mc:Choice>
              <mc:Fallback>
                <p:oleObj name="Equation" r:id="rId8" imgW="380880" imgH="15228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58963" y="3019558"/>
                        <a:ext cx="1060450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1223749" y="882482"/>
            <a:ext cx="3708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493365" y="833763"/>
            <a:ext cx="6848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598003"/>
              </p:ext>
            </p:extLst>
          </p:nvPr>
        </p:nvGraphicFramePr>
        <p:xfrm>
          <a:off x="5127990" y="769774"/>
          <a:ext cx="236537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6" name="Equation" r:id="rId10" imgW="761760" imgH="203040" progId="Equation.DSMT4">
                  <p:embed/>
                </p:oleObj>
              </mc:Choice>
              <mc:Fallback>
                <p:oleObj name="Equation" r:id="rId10" imgW="76176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127990" y="769774"/>
                        <a:ext cx="2365375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237001" y="5314409"/>
            <a:ext cx="97312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endParaRPr lang="en-US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(2).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394256"/>
              </p:ext>
            </p:extLst>
          </p:nvPr>
        </p:nvGraphicFramePr>
        <p:xfrm>
          <a:off x="5225022" y="5297874"/>
          <a:ext cx="1668463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7" name="Equation" r:id="rId12" imgW="609480" imgH="164880" progId="Equation.DSMT4">
                  <p:embed/>
                </p:oleObj>
              </mc:Choice>
              <mc:Fallback>
                <p:oleObj name="Equation" r:id="rId12" imgW="609480" imgH="164880" progId="Equation.DSMT4">
                  <p:embed/>
                  <p:pic>
                    <p:nvPicPr>
                      <p:cNvPr id="45" name="Object 4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225022" y="5297874"/>
                        <a:ext cx="1668463" cy="439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71940"/>
              </p:ext>
            </p:extLst>
          </p:nvPr>
        </p:nvGraphicFramePr>
        <p:xfrm>
          <a:off x="1858963" y="4188168"/>
          <a:ext cx="920750" cy="952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8" name="Equation" r:id="rId14" imgW="406080" imgH="419040" progId="Equation.DSMT4">
                  <p:embed/>
                </p:oleObj>
              </mc:Choice>
              <mc:Fallback>
                <p:oleObj name="Equation" r:id="rId14" imgW="406080" imgH="41904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858963" y="4188168"/>
                        <a:ext cx="920750" cy="9521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/>
          <p:nvPr/>
        </p:nvSpPr>
        <p:spPr>
          <a:xfrm>
            <a:off x="9500146" y="2294268"/>
            <a:ext cx="110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endParaRPr lang="vi-VN" sz="2800" b="1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500144" y="3607622"/>
            <a:ext cx="110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endParaRPr lang="vi-VN" sz="2800" b="1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690101" y="2993566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</a:t>
            </a:r>
            <a:endParaRPr lang="vi-VN" sz="2800" b="1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500144" y="4437829"/>
            <a:ext cx="110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endParaRPr lang="vi-VN" sz="2800" b="1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9348716" y="2264888"/>
            <a:ext cx="1337481" cy="560223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382996" y="3589488"/>
            <a:ext cx="1337481" cy="560223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9382995" y="4437829"/>
            <a:ext cx="1337481" cy="560223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2" idx="2"/>
          </p:cNvCxnSpPr>
          <p:nvPr/>
        </p:nvCxnSpPr>
        <p:spPr>
          <a:xfrm flipH="1">
            <a:off x="7806519" y="2545000"/>
            <a:ext cx="1542197" cy="303693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32" idx="2"/>
          </p:cNvCxnSpPr>
          <p:nvPr/>
        </p:nvCxnSpPr>
        <p:spPr>
          <a:xfrm flipH="1">
            <a:off x="7820167" y="3869600"/>
            <a:ext cx="1562829" cy="172598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4" idx="2"/>
          </p:cNvCxnSpPr>
          <p:nvPr/>
        </p:nvCxnSpPr>
        <p:spPr>
          <a:xfrm flipH="1">
            <a:off x="7792872" y="4717941"/>
            <a:ext cx="1590123" cy="87764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368975"/>
              </p:ext>
            </p:extLst>
          </p:nvPr>
        </p:nvGraphicFramePr>
        <p:xfrm>
          <a:off x="5107780" y="2223095"/>
          <a:ext cx="2364908" cy="574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9" name="Equation" r:id="rId16" imgW="761760" imgH="203040" progId="Equation.DSMT4">
                  <p:embed/>
                </p:oleObj>
              </mc:Choice>
              <mc:Fallback>
                <p:oleObj name="Equation" r:id="rId16" imgW="761760" imgH="20304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107780" y="2223095"/>
                        <a:ext cx="2364908" cy="574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457726"/>
              </p:ext>
            </p:extLst>
          </p:nvPr>
        </p:nvGraphicFramePr>
        <p:xfrm>
          <a:off x="5221288" y="1481055"/>
          <a:ext cx="236537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0" name="Equation" r:id="rId10" imgW="761760" imgH="203040" progId="Equation.DSMT4">
                  <p:embed/>
                </p:oleObj>
              </mc:Choice>
              <mc:Fallback>
                <p:oleObj name="Equation" r:id="rId10" imgW="76176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221288" y="1481055"/>
                        <a:ext cx="2365375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726000"/>
              </p:ext>
            </p:extLst>
          </p:nvPr>
        </p:nvGraphicFramePr>
        <p:xfrm>
          <a:off x="5127990" y="2877220"/>
          <a:ext cx="244316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1" name="Equation" r:id="rId18" imgW="787320" imgH="203040" progId="Equation.DSMT4">
                  <p:embed/>
                </p:oleObj>
              </mc:Choice>
              <mc:Fallback>
                <p:oleObj name="Equation" r:id="rId18" imgW="787320" imgH="20304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127990" y="2877220"/>
                        <a:ext cx="2443162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033949"/>
              </p:ext>
            </p:extLst>
          </p:nvPr>
        </p:nvGraphicFramePr>
        <p:xfrm>
          <a:off x="5108146" y="3505908"/>
          <a:ext cx="240506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2" name="Equation" r:id="rId20" imgW="774360" imgH="203040" progId="Equation.DSMT4">
                  <p:embed/>
                </p:oleObj>
              </mc:Choice>
              <mc:Fallback>
                <p:oleObj name="Equation" r:id="rId20" imgW="774360" imgH="20304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108146" y="3505908"/>
                        <a:ext cx="2405062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035796"/>
              </p:ext>
            </p:extLst>
          </p:nvPr>
        </p:nvGraphicFramePr>
        <p:xfrm>
          <a:off x="4990884" y="4117271"/>
          <a:ext cx="2364908" cy="1133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3" name="Equation" r:id="rId22" imgW="990360" imgH="520560" progId="Equation.DSMT4">
                  <p:embed/>
                </p:oleObj>
              </mc:Choice>
              <mc:Fallback>
                <p:oleObj name="Equation" r:id="rId22" imgW="990360" imgH="52056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990884" y="4117271"/>
                        <a:ext cx="2364908" cy="11330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797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/>
      <p:bldP spid="27" grpId="0"/>
      <p:bldP spid="28" grpId="0"/>
      <p:bldP spid="30" grpId="0"/>
      <p:bldP spid="2" grpId="0" animBg="1"/>
      <p:bldP spid="32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58129" y="706690"/>
            <a:ext cx="6349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55595" y="1866262"/>
            <a:ext cx="9726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(1)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79165" y="1848256"/>
            <a:ext cx="9538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(1).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173279"/>
              </p:ext>
            </p:extLst>
          </p:nvPr>
        </p:nvGraphicFramePr>
        <p:xfrm>
          <a:off x="2939863" y="1849105"/>
          <a:ext cx="1117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382" name="Equation" r:id="rId4" imgW="380880" imgH="152280" progId="Equation.DSMT4">
                  <p:embed/>
                </p:oleObj>
              </mc:Choice>
              <mc:Fallback>
                <p:oleObj name="Equation" r:id="rId4" imgW="380880" imgH="152280" progId="Equation.DSMT4">
                  <p:embed/>
                  <p:pic>
                    <p:nvPicPr>
                      <p:cNvPr id="45" name="Object 4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39863" y="1849105"/>
                        <a:ext cx="11176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872535"/>
              </p:ext>
            </p:extLst>
          </p:nvPr>
        </p:nvGraphicFramePr>
        <p:xfrm>
          <a:off x="3954463" y="1271588"/>
          <a:ext cx="42433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383" name="Equation" r:id="rId6" imgW="1523880" imgH="164880" progId="Equation.DSMT4">
                  <p:embed/>
                </p:oleObj>
              </mc:Choice>
              <mc:Fallback>
                <p:oleObj name="Equation" r:id="rId6" imgW="1523880" imgH="1648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54463" y="1271588"/>
                        <a:ext cx="4243387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109373" y="1211129"/>
            <a:ext cx="6848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65542" y="3632909"/>
            <a:ext cx="6848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825905"/>
              </p:ext>
            </p:extLst>
          </p:nvPr>
        </p:nvGraphicFramePr>
        <p:xfrm>
          <a:off x="5017284" y="3602629"/>
          <a:ext cx="2147531" cy="570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384" name="Equation" r:id="rId8" imgW="761760" imgH="203040" progId="Equation.DSMT4">
                  <p:embed/>
                </p:oleObj>
              </mc:Choice>
              <mc:Fallback>
                <p:oleObj name="Equation" r:id="rId8" imgW="76176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17284" y="3602629"/>
                        <a:ext cx="2147531" cy="5707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100307"/>
              </p:ext>
            </p:extLst>
          </p:nvPr>
        </p:nvGraphicFramePr>
        <p:xfrm>
          <a:off x="8051317" y="1743532"/>
          <a:ext cx="18415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385" name="Equation" r:id="rId10" imgW="698400" imgH="304560" progId="Equation.DSMT4">
                  <p:embed/>
                </p:oleObj>
              </mc:Choice>
              <mc:Fallback>
                <p:oleObj name="Equation" r:id="rId10" imgW="698400" imgH="30456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051317" y="1743532"/>
                        <a:ext cx="1841500" cy="798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58129" y="4240997"/>
            <a:ext cx="9939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(2).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227299"/>
              </p:ext>
            </p:extLst>
          </p:nvPr>
        </p:nvGraphicFramePr>
        <p:xfrm>
          <a:off x="2609982" y="4267349"/>
          <a:ext cx="1474778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386" name="Equation" r:id="rId12" imgW="609480" imgH="164880" progId="Equation.DSMT4">
                  <p:embed/>
                </p:oleObj>
              </mc:Choice>
              <mc:Fallback>
                <p:oleObj name="Equation" r:id="rId12" imgW="609480" imgH="1648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609982" y="4267349"/>
                        <a:ext cx="1474778" cy="439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255595" y="3544905"/>
            <a:ext cx="9726008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255595" y="4240997"/>
            <a:ext cx="9939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(2)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.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614917"/>
              </p:ext>
            </p:extLst>
          </p:nvPr>
        </p:nvGraphicFramePr>
        <p:xfrm>
          <a:off x="8097875" y="4159107"/>
          <a:ext cx="2300288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387" name="Equation" r:id="rId14" imgW="927000" imgH="304560" progId="Equation.DSMT4">
                  <p:embed/>
                </p:oleObj>
              </mc:Choice>
              <mc:Fallback>
                <p:oleObj name="Equation" r:id="rId14" imgW="927000" imgH="30456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097875" y="4159107"/>
                        <a:ext cx="2300288" cy="798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370" y="2455292"/>
            <a:ext cx="7788928" cy="102264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498" y="4959524"/>
            <a:ext cx="7786800" cy="106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8692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2" grpId="0"/>
      <p:bldP spid="9" grpId="0"/>
      <p:bldP spid="18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58129" y="656093"/>
            <a:ext cx="6349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43594" y="1367802"/>
            <a:ext cx="32321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43594" y="3049040"/>
            <a:ext cx="6264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 .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40729"/>
              </p:ext>
            </p:extLst>
          </p:nvPr>
        </p:nvGraphicFramePr>
        <p:xfrm>
          <a:off x="5643563" y="3052763"/>
          <a:ext cx="137795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158" name="Equation" r:id="rId4" imgW="469800" imgH="164880" progId="Equation.DSMT4">
                  <p:embed/>
                </p:oleObj>
              </mc:Choice>
              <mc:Fallback>
                <p:oleObj name="Equation" r:id="rId4" imgW="469800" imgH="16488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43563" y="3052763"/>
                        <a:ext cx="1377950" cy="48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030636"/>
              </p:ext>
            </p:extLst>
          </p:nvPr>
        </p:nvGraphicFramePr>
        <p:xfrm>
          <a:off x="6088063" y="3590925"/>
          <a:ext cx="2312987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159" name="Equation" r:id="rId6" imgW="787320" imgH="304560" progId="Equation.DSMT4">
                  <p:embed/>
                </p:oleObj>
              </mc:Choice>
              <mc:Fallback>
                <p:oleObj name="Equation" r:id="rId6" imgW="787320" imgH="30456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88063" y="3590925"/>
                        <a:ext cx="2312987" cy="890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4828658" y="1367802"/>
            <a:ext cx="3007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393399" y="1583245"/>
            <a:ext cx="26500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94864" y="3803061"/>
            <a:ext cx="2650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649" y="4674835"/>
            <a:ext cx="8054806" cy="13681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670" y="4673825"/>
            <a:ext cx="8044785" cy="146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84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0601" y="1565606"/>
            <a:ext cx="1600599" cy="890588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75348" y="750523"/>
            <a:ext cx="8986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GHÉP CẶP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096438"/>
              </p:ext>
            </p:extLst>
          </p:nvPr>
        </p:nvGraphicFramePr>
        <p:xfrm>
          <a:off x="2333625" y="1719263"/>
          <a:ext cx="11191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523" name="Equation" r:id="rId3" imgW="380880" imgH="164880" progId="Equation.DSMT4">
                  <p:embed/>
                </p:oleObj>
              </mc:Choice>
              <mc:Fallback>
                <p:oleObj name="Equation" r:id="rId3" imgW="380880" imgH="16488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3625" y="1719263"/>
                        <a:ext cx="1119188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040" y="3788229"/>
            <a:ext cx="3946162" cy="10667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801" y="1442404"/>
            <a:ext cx="3945400" cy="111144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900601" y="2764926"/>
            <a:ext cx="1600599" cy="890588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70116"/>
              </p:ext>
            </p:extLst>
          </p:nvPr>
        </p:nvGraphicFramePr>
        <p:xfrm>
          <a:off x="2381250" y="2967038"/>
          <a:ext cx="11191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524" name="Equation" r:id="rId7" imgW="380880" imgH="164880" progId="Equation.DSMT4">
                  <p:embed/>
                </p:oleObj>
              </mc:Choice>
              <mc:Fallback>
                <p:oleObj name="Equation" r:id="rId7" imgW="380880" imgH="16488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81250" y="2967038"/>
                        <a:ext cx="1119188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1470872" y="5228304"/>
            <a:ext cx="2479207" cy="890588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00601" y="4078027"/>
            <a:ext cx="1599837" cy="890588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9158154"/>
              </p:ext>
            </p:extLst>
          </p:nvPr>
        </p:nvGraphicFramePr>
        <p:xfrm>
          <a:off x="1982787" y="5391128"/>
          <a:ext cx="18208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525" name="Equation" r:id="rId9" imgW="622080" imgH="164880" progId="Equation.DSMT4">
                  <p:embed/>
                </p:oleObj>
              </mc:Choice>
              <mc:Fallback>
                <p:oleObj name="Equation" r:id="rId9" imgW="622080" imgH="1648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82787" y="5391128"/>
                        <a:ext cx="1820863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060797"/>
              </p:ext>
            </p:extLst>
          </p:nvPr>
        </p:nvGraphicFramePr>
        <p:xfrm>
          <a:off x="2332795" y="4247896"/>
          <a:ext cx="111601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526" name="Equation" r:id="rId11" imgW="380880" imgH="164880" progId="Equation.DSMT4">
                  <p:embed/>
                </p:oleObj>
              </mc:Choice>
              <mc:Fallback>
                <p:oleObj name="Equation" r:id="rId11" imgW="380880" imgH="16488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332795" y="4247896"/>
                        <a:ext cx="1116012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951" y="5007278"/>
            <a:ext cx="3926250" cy="105355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041" y="2722799"/>
            <a:ext cx="3946160" cy="819652"/>
          </a:xfrm>
          <a:prstGeom prst="rect">
            <a:avLst/>
          </a:prstGeom>
        </p:spPr>
      </p:pic>
      <p:cxnSp>
        <p:nvCxnSpPr>
          <p:cNvPr id="16" name="Straight Arrow Connector 15"/>
          <p:cNvCxnSpPr>
            <a:stCxn id="7" idx="3"/>
            <a:endCxn id="9" idx="1"/>
          </p:cNvCxnSpPr>
          <p:nvPr/>
        </p:nvCxnSpPr>
        <p:spPr>
          <a:xfrm>
            <a:off x="3501200" y="2010900"/>
            <a:ext cx="1899840" cy="2310683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1" idx="1"/>
          </p:cNvCxnSpPr>
          <p:nvPr/>
        </p:nvCxnSpPr>
        <p:spPr>
          <a:xfrm flipV="1">
            <a:off x="3501200" y="1998127"/>
            <a:ext cx="1900601" cy="1203722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3"/>
            <a:endCxn id="18" idx="1"/>
          </p:cNvCxnSpPr>
          <p:nvPr/>
        </p:nvCxnSpPr>
        <p:spPr>
          <a:xfrm>
            <a:off x="3500438" y="4523321"/>
            <a:ext cx="1920513" cy="1010736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3" idx="3"/>
            <a:endCxn id="19" idx="1"/>
          </p:cNvCxnSpPr>
          <p:nvPr/>
        </p:nvCxnSpPr>
        <p:spPr>
          <a:xfrm flipV="1">
            <a:off x="3950079" y="3132625"/>
            <a:ext cx="1450962" cy="2540973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20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81481E-6 L -0.13698 0.1754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49" y="8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2.96296E-6 L -0.10248 0.3708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30" y="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2.59259E-6 L -0.1405 -0.3356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31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44444E-6 L -0.13776 -0.1474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88" y="-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3685</TotalTime>
  <Words>1488</Words>
  <Application>Microsoft Office PowerPoint</Application>
  <PresentationFormat>Widescreen</PresentationFormat>
  <Paragraphs>214</Paragraphs>
  <Slides>32</Slides>
  <Notes>6</Notes>
  <HiddenSlides>5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453</cp:revision>
  <dcterms:created xsi:type="dcterms:W3CDTF">2020-03-05T15:19:26Z</dcterms:created>
  <dcterms:modified xsi:type="dcterms:W3CDTF">2020-04-17T14:30:51Z</dcterms:modified>
</cp:coreProperties>
</file>